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6256000" cy="9144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98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gJQA/agzKZeQeD20ZxipiFyhfK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806" y="67"/>
      </p:cViewPr>
      <p:guideLst>
        <p:guide orient="horz" pos="998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3bc02c2f2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93bc02c2f2_0_3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Trainer Notes: Explain the following: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Types of clustering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Difference between Hierarchical and Partitional Clustering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3" name="Google Shape;373;g93bc02c2f2_0_3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93ebb510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g93ebb510c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g93ebb510c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4" name="Google Shape;20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63" name="Google Shape;1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3bc02c2f2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78" name="Google Shape;178;g93bc02c2f2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3bc02c2f2_0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Trainer Notes: Explain the following: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Absence of labels in data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Above flowchart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91" name="Google Shape;191;g93bc02c2f2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3bc02c2f2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Trainer Notes: Explain the following: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Comparison between supervised learning and unsupervised learning with respect to labelled data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output of supervised learning and unsupervised learning model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234" name="Google Shape;234;g93bc02c2f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6269305be_0_2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Trainer Notes: Explain the following: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above example with respect to unsupervised learning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Also, why it isn’t supervised learning</a:t>
            </a:r>
            <a:endParaRPr/>
          </a:p>
        </p:txBody>
      </p:sp>
      <p:sp>
        <p:nvSpPr>
          <p:cNvPr id="318" name="Google Shape;318;g96269305be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Course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118cc00b6e3_0_6" descr="Graphical user interfac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g118cc00b6e3_0_6"/>
          <p:cNvSpPr txBox="1">
            <a:spLocks noGrp="1"/>
          </p:cNvSpPr>
          <p:nvPr>
            <p:ph type="body" idx="1"/>
          </p:nvPr>
        </p:nvSpPr>
        <p:spPr>
          <a:xfrm>
            <a:off x="4470400" y="4419240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3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6">
          <p15:clr>
            <a:srgbClr val="FBAE40"/>
          </p15:clr>
        </p15:guide>
        <p15:guide id="2" pos="416">
          <p15:clr>
            <a:srgbClr val="FBAE40"/>
          </p15:clr>
        </p15:guide>
        <p15:guide id="3" pos="483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_optio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g118cc00b6e3_0_63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18cc00b6e3_0_63"/>
          <p:cNvSpPr txBox="1">
            <a:spLocks noGrp="1"/>
          </p:cNvSpPr>
          <p:nvPr>
            <p:ph type="body" idx="1"/>
          </p:nvPr>
        </p:nvSpPr>
        <p:spPr>
          <a:xfrm>
            <a:off x="670033" y="7503320"/>
            <a:ext cx="151944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g118cc00b6e3_0_63"/>
          <p:cNvSpPr txBox="1"/>
          <p:nvPr/>
        </p:nvSpPr>
        <p:spPr>
          <a:xfrm>
            <a:off x="670034" y="6941703"/>
            <a:ext cx="321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answers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g118cc00b6e3_0_63"/>
          <p:cNvSpPr txBox="1">
            <a:spLocks noGrp="1"/>
          </p:cNvSpPr>
          <p:nvPr>
            <p:ph type="body" idx="2"/>
          </p:nvPr>
        </p:nvSpPr>
        <p:spPr>
          <a:xfrm>
            <a:off x="3622675" y="6907354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g118cc00b6e3_0_63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029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g118cc00b6e3_0_63"/>
          <p:cNvSpPr txBox="1"/>
          <p:nvPr/>
        </p:nvSpPr>
        <p:spPr>
          <a:xfrm>
            <a:off x="2082521" y="29165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g118cc00b6e3_0_63"/>
          <p:cNvSpPr txBox="1"/>
          <p:nvPr/>
        </p:nvSpPr>
        <p:spPr>
          <a:xfrm>
            <a:off x="2082521" y="37371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g118cc00b6e3_0_63"/>
          <p:cNvSpPr txBox="1"/>
          <p:nvPr/>
        </p:nvSpPr>
        <p:spPr>
          <a:xfrm>
            <a:off x="2082521" y="455776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g118cc00b6e3_0_63"/>
          <p:cNvSpPr txBox="1"/>
          <p:nvPr/>
        </p:nvSpPr>
        <p:spPr>
          <a:xfrm>
            <a:off x="2082521" y="537836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g118cc00b6e3_0_63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g118cc00b6e3_0_63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g118cc00b6e3_0_63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g118cc00b6e3_0_63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g118cc00b6e3_0_63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g118cc00b6e3_0_63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118cc00b6e3_0_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3" y="1143"/>
            <a:ext cx="16251936" cy="914171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118cc00b6e3_0_79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g118cc00b6e3_0_79"/>
          <p:cNvSpPr txBox="1">
            <a:spLocks noGrp="1"/>
          </p:cNvSpPr>
          <p:nvPr>
            <p:ph type="body" idx="1"/>
          </p:nvPr>
        </p:nvSpPr>
        <p:spPr>
          <a:xfrm>
            <a:off x="1306861" y="2180141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g118cc00b6e3_0_79"/>
          <p:cNvSpPr txBox="1">
            <a:spLocks noGrp="1"/>
          </p:cNvSpPr>
          <p:nvPr>
            <p:ph type="body" idx="2"/>
          </p:nvPr>
        </p:nvSpPr>
        <p:spPr>
          <a:xfrm>
            <a:off x="1306861" y="3372838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g118cc00b6e3_0_79"/>
          <p:cNvSpPr txBox="1">
            <a:spLocks noGrp="1"/>
          </p:cNvSpPr>
          <p:nvPr>
            <p:ph type="body" idx="3"/>
          </p:nvPr>
        </p:nvSpPr>
        <p:spPr>
          <a:xfrm>
            <a:off x="1306861" y="4565535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g118cc00b6e3_0_79"/>
          <p:cNvSpPr txBox="1">
            <a:spLocks noGrp="1"/>
          </p:cNvSpPr>
          <p:nvPr>
            <p:ph type="body" idx="4"/>
          </p:nvPr>
        </p:nvSpPr>
        <p:spPr>
          <a:xfrm>
            <a:off x="1306861" y="5758233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g118cc00b6e3_0_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858" y="1232902"/>
            <a:ext cx="4107511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Tas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18cc00b6e3_0_87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18cc00b6e3_0_87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g118cc00b6e3_0_87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7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sk'">
  <p:cSld name="Task'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118cc00b6e3_0_91" descr="A map of a city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18cc00b6e3_0_91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g118cc00b6e3_0_91"/>
          <p:cNvSpPr txBox="1">
            <a:spLocks noGrp="1"/>
          </p:cNvSpPr>
          <p:nvPr>
            <p:ph type="body" idx="1"/>
          </p:nvPr>
        </p:nvSpPr>
        <p:spPr>
          <a:xfrm>
            <a:off x="5429249" y="1770191"/>
            <a:ext cx="92265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4" name="Google Shape;104;g118cc00b6e3_0_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164" y="2632369"/>
            <a:ext cx="4135895" cy="3501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cription">
  <p:cSld name="Descri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118cc00b6e3_0_96" descr="A map of a city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18cc00b6e3_0_96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g118cc00b6e3_0_96"/>
          <p:cNvSpPr txBox="1">
            <a:spLocks noGrp="1"/>
          </p:cNvSpPr>
          <p:nvPr>
            <p:ph type="body" idx="1"/>
          </p:nvPr>
        </p:nvSpPr>
        <p:spPr>
          <a:xfrm>
            <a:off x="5429249" y="1770191"/>
            <a:ext cx="92265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9" name="Google Shape;109;g118cc00b6e3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5878" y="2282435"/>
            <a:ext cx="3210412" cy="4161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blem Statement">
  <p:cSld name="Problem Statem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118cc00b6e3_0_101" descr="A map of a city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18cc00b6e3_0_101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g118cc00b6e3_0_101"/>
          <p:cNvSpPr txBox="1">
            <a:spLocks noGrp="1"/>
          </p:cNvSpPr>
          <p:nvPr>
            <p:ph type="body" idx="1"/>
          </p:nvPr>
        </p:nvSpPr>
        <p:spPr>
          <a:xfrm>
            <a:off x="1783081" y="1770191"/>
            <a:ext cx="128727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118cc00b6e3_0_105" descr="A picture containing text, electronics, display,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118cc00b6e3_0_105"/>
          <p:cNvSpPr txBox="1">
            <a:spLocks noGrp="1"/>
          </p:cNvSpPr>
          <p:nvPr>
            <p:ph type="title"/>
          </p:nvPr>
        </p:nvSpPr>
        <p:spPr>
          <a:xfrm>
            <a:off x="812800" y="626895"/>
            <a:ext cx="106662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118cc00b6e3_0_105"/>
          <p:cNvSpPr txBox="1">
            <a:spLocks noGrp="1"/>
          </p:cNvSpPr>
          <p:nvPr>
            <p:ph type="body" idx="1"/>
          </p:nvPr>
        </p:nvSpPr>
        <p:spPr>
          <a:xfrm>
            <a:off x="1902091" y="2549511"/>
            <a:ext cx="12451800" cy="55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>
  <p:cSld name="Course-End Projec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118cc00b6e3_0_109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18cc00b6e3_0_109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g118cc00b6e3_0_109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7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Before the Next Clas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118cc00b6e3_0_113" descr="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18cc00b6e3_0_113"/>
          <p:cNvSpPr txBox="1">
            <a:spLocks noGrp="1"/>
          </p:cNvSpPr>
          <p:nvPr>
            <p:ph type="body" idx="1"/>
          </p:nvPr>
        </p:nvSpPr>
        <p:spPr>
          <a:xfrm>
            <a:off x="5512740" y="1941294"/>
            <a:ext cx="76404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1_Topic Nam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118cc00b6e3_0_116" descr="A picture containing scatte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18cc00b6e3_0_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" y="888"/>
            <a:ext cx="16252838" cy="9142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118cc00b6e3_0_116" descr="A picture containing table, to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6914" y="2053487"/>
            <a:ext cx="5522488" cy="50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g118cc00b6e3_0_116"/>
          <p:cNvGrpSpPr/>
          <p:nvPr/>
        </p:nvGrpSpPr>
        <p:grpSpPr>
          <a:xfrm>
            <a:off x="7823576" y="3280406"/>
            <a:ext cx="3159711" cy="777071"/>
            <a:chOff x="7666980" y="3483234"/>
            <a:chExt cx="2114934" cy="520128"/>
          </a:xfrm>
        </p:grpSpPr>
        <p:pic>
          <p:nvPicPr>
            <p:cNvPr id="130" name="Google Shape;130;g118cc00b6e3_0_116" descr="A picture containing drawing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66980" y="3503447"/>
              <a:ext cx="1847248" cy="49991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1" name="Google Shape;131;g118cc00b6e3_0_116"/>
            <p:cNvCxnSpPr/>
            <p:nvPr/>
          </p:nvCxnSpPr>
          <p:spPr>
            <a:xfrm>
              <a:off x="9781914" y="3483234"/>
              <a:ext cx="0" cy="4212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2" name="Google Shape;132;g118cc00b6e3_0_116"/>
          <p:cNvSpPr/>
          <p:nvPr/>
        </p:nvSpPr>
        <p:spPr>
          <a:xfrm>
            <a:off x="8486596" y="4588785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Case Study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118cc00b6e3_0_1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35700" y="2773700"/>
            <a:ext cx="2770000" cy="158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g118cc00b6e3_0_9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g118cc00b6e3_0_9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118cc00b6e3_0_125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18cc00b6e3_0_125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g118cc00b6e3_0_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2774" y="1186581"/>
            <a:ext cx="3574777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118cc00b6e3_0_125"/>
          <p:cNvSpPr txBox="1">
            <a:spLocks noGrp="1"/>
          </p:cNvSpPr>
          <p:nvPr>
            <p:ph type="body" idx="1"/>
          </p:nvPr>
        </p:nvSpPr>
        <p:spPr>
          <a:xfrm>
            <a:off x="1332874" y="2554041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g118cc00b6e3_0_125"/>
          <p:cNvSpPr txBox="1">
            <a:spLocks noGrp="1"/>
          </p:cNvSpPr>
          <p:nvPr>
            <p:ph type="body" idx="2"/>
          </p:nvPr>
        </p:nvSpPr>
        <p:spPr>
          <a:xfrm>
            <a:off x="1332874" y="3727384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g118cc00b6e3_0_125"/>
          <p:cNvSpPr txBox="1">
            <a:spLocks noGrp="1"/>
          </p:cNvSpPr>
          <p:nvPr>
            <p:ph type="body" idx="3"/>
          </p:nvPr>
        </p:nvSpPr>
        <p:spPr>
          <a:xfrm>
            <a:off x="1332874" y="4900727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g118cc00b6e3_0_125"/>
          <p:cNvSpPr txBox="1">
            <a:spLocks noGrp="1"/>
          </p:cNvSpPr>
          <p:nvPr>
            <p:ph type="body" idx="4"/>
          </p:nvPr>
        </p:nvSpPr>
        <p:spPr>
          <a:xfrm>
            <a:off x="1332874" y="6061883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g118cc00b6e3_0_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2" y="1143"/>
            <a:ext cx="16251936" cy="914171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118cc00b6e3_0_12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24;g118cc00b6e3_0_12"/>
          <p:cNvSpPr txBox="1">
            <a:spLocks noGrp="1"/>
          </p:cNvSpPr>
          <p:nvPr>
            <p:ph type="body" idx="1"/>
          </p:nvPr>
        </p:nvSpPr>
        <p:spPr>
          <a:xfrm>
            <a:off x="1332874" y="3087441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g118cc00b6e3_0_12"/>
          <p:cNvSpPr txBox="1">
            <a:spLocks noGrp="1"/>
          </p:cNvSpPr>
          <p:nvPr>
            <p:ph type="body" idx="2"/>
          </p:nvPr>
        </p:nvSpPr>
        <p:spPr>
          <a:xfrm>
            <a:off x="1332874" y="4260784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g118cc00b6e3_0_12"/>
          <p:cNvSpPr txBox="1">
            <a:spLocks noGrp="1"/>
          </p:cNvSpPr>
          <p:nvPr>
            <p:ph type="body" idx="3"/>
          </p:nvPr>
        </p:nvSpPr>
        <p:spPr>
          <a:xfrm>
            <a:off x="1332874" y="5434127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g118cc00b6e3_0_12"/>
          <p:cNvSpPr txBox="1">
            <a:spLocks noGrp="1"/>
          </p:cNvSpPr>
          <p:nvPr>
            <p:ph type="body" idx="4"/>
          </p:nvPr>
        </p:nvSpPr>
        <p:spPr>
          <a:xfrm>
            <a:off x="1332874" y="6595283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g118cc00b6e3_0_12"/>
          <p:cNvSpPr/>
          <p:nvPr/>
        </p:nvSpPr>
        <p:spPr>
          <a:xfrm>
            <a:off x="718944" y="2187719"/>
            <a:ext cx="78879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" name="Google Shape;29;g118cc00b6e3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9569" y="1232902"/>
            <a:ext cx="4970087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g118cc00b6e3_0_21" descr="A picture containing scatte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g118cc00b6e3_0_21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g118cc00b6e3_0_24"/>
          <p:cNvPicPr preferRelativeResize="0"/>
          <p:nvPr/>
        </p:nvPicPr>
        <p:blipFill rotWithShape="1">
          <a:blip r:embed="rId2">
            <a:alphaModFix/>
          </a:blip>
          <a:srcRect t="12" b="13"/>
          <a:stretch/>
        </p:blipFill>
        <p:spPr>
          <a:xfrm>
            <a:off x="0" y="1143"/>
            <a:ext cx="16256002" cy="914171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g118cc00b6e3_0_2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g118cc00b6e3_0_24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mo Name">
  <p:cSld name="1_Demo Nam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g118cc00b6e3_0_28"/>
          <p:cNvPicPr preferRelativeResize="0"/>
          <p:nvPr/>
        </p:nvPicPr>
        <p:blipFill rotWithShape="1">
          <a:blip r:embed="rId2">
            <a:alphaModFix/>
          </a:blip>
          <a:srcRect l="20" r="20"/>
          <a:stretch/>
        </p:blipFill>
        <p:spPr>
          <a:xfrm>
            <a:off x="3611" y="0"/>
            <a:ext cx="1624878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g118cc00b6e3_0_28"/>
          <p:cNvSpPr txBox="1">
            <a:spLocks noGrp="1"/>
          </p:cNvSpPr>
          <p:nvPr>
            <p:ph type="body" idx="1"/>
          </p:nvPr>
        </p:nvSpPr>
        <p:spPr>
          <a:xfrm>
            <a:off x="867973" y="4114800"/>
            <a:ext cx="10822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7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">
  <p:cSld name="Knowledge Chec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g118cc00b6e3_0_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0" y="888"/>
            <a:ext cx="16252838" cy="914222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g118cc00b6e3_0_31"/>
          <p:cNvSpPr/>
          <p:nvPr/>
        </p:nvSpPr>
        <p:spPr>
          <a:xfrm>
            <a:off x="3370300" y="4356600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1_quiz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g118cc00b6e3_0_34" descr="Graphical user interface, applicati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118cc00b6e3_0_34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g118cc00b6e3_0_34"/>
          <p:cNvSpPr txBox="1">
            <a:spLocks noGrp="1"/>
          </p:cNvSpPr>
          <p:nvPr>
            <p:ph type="body" idx="1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g118cc00b6e3_0_34"/>
          <p:cNvSpPr txBox="1">
            <a:spLocks noGrp="1"/>
          </p:cNvSpPr>
          <p:nvPr>
            <p:ph type="body" idx="2"/>
          </p:nvPr>
        </p:nvSpPr>
        <p:spPr>
          <a:xfrm>
            <a:off x="3377791" y="65194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g118cc00b6e3_0_34"/>
          <p:cNvSpPr txBox="1"/>
          <p:nvPr/>
        </p:nvSpPr>
        <p:spPr>
          <a:xfrm>
            <a:off x="2082521" y="29165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g118cc00b6e3_0_34"/>
          <p:cNvSpPr txBox="1"/>
          <p:nvPr/>
        </p:nvSpPr>
        <p:spPr>
          <a:xfrm>
            <a:off x="2082521" y="37371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g118cc00b6e3_0_34"/>
          <p:cNvSpPr txBox="1"/>
          <p:nvPr/>
        </p:nvSpPr>
        <p:spPr>
          <a:xfrm>
            <a:off x="2082521" y="455776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Google Shape;51;g118cc00b6e3_0_34"/>
          <p:cNvSpPr txBox="1"/>
          <p:nvPr/>
        </p:nvSpPr>
        <p:spPr>
          <a:xfrm>
            <a:off x="2082521" y="537836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52;g118cc00b6e3_0_34"/>
          <p:cNvSpPr txBox="1">
            <a:spLocks noGrp="1"/>
          </p:cNvSpPr>
          <p:nvPr>
            <p:ph type="body" idx="3"/>
          </p:nvPr>
        </p:nvSpPr>
        <p:spPr>
          <a:xfrm>
            <a:off x="2695504" y="28684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g118cc00b6e3_0_34"/>
          <p:cNvSpPr txBox="1">
            <a:spLocks noGrp="1"/>
          </p:cNvSpPr>
          <p:nvPr>
            <p:ph type="body" idx="4"/>
          </p:nvPr>
        </p:nvSpPr>
        <p:spPr>
          <a:xfrm>
            <a:off x="2695504" y="36890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g118cc00b6e3_0_34"/>
          <p:cNvSpPr txBox="1">
            <a:spLocks noGrp="1"/>
          </p:cNvSpPr>
          <p:nvPr>
            <p:ph type="body" idx="5"/>
          </p:nvPr>
        </p:nvSpPr>
        <p:spPr>
          <a:xfrm>
            <a:off x="2695504" y="45096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g118cc00b6e3_0_34"/>
          <p:cNvSpPr txBox="1">
            <a:spLocks noGrp="1"/>
          </p:cNvSpPr>
          <p:nvPr>
            <p:ph type="body" idx="6"/>
          </p:nvPr>
        </p:nvSpPr>
        <p:spPr>
          <a:xfrm>
            <a:off x="2695504" y="533024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g118cc00b6e3_0_47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118cc00b6e3_0_47"/>
          <p:cNvSpPr txBox="1">
            <a:spLocks noGrp="1"/>
          </p:cNvSpPr>
          <p:nvPr>
            <p:ph type="body" idx="1"/>
          </p:nvPr>
        </p:nvSpPr>
        <p:spPr>
          <a:xfrm>
            <a:off x="670033" y="7503320"/>
            <a:ext cx="151944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g118cc00b6e3_0_47"/>
          <p:cNvSpPr txBox="1"/>
          <p:nvPr/>
        </p:nvSpPr>
        <p:spPr>
          <a:xfrm>
            <a:off x="670034" y="6941703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60;g118cc00b6e3_0_47"/>
          <p:cNvSpPr txBox="1">
            <a:spLocks noGrp="1"/>
          </p:cNvSpPr>
          <p:nvPr>
            <p:ph type="body" idx="2"/>
          </p:nvPr>
        </p:nvSpPr>
        <p:spPr>
          <a:xfrm>
            <a:off x="3317876" y="6907354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g118cc00b6e3_0_47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g118cc00b6e3_0_47"/>
          <p:cNvSpPr txBox="1"/>
          <p:nvPr/>
        </p:nvSpPr>
        <p:spPr>
          <a:xfrm>
            <a:off x="2082521" y="29165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g118cc00b6e3_0_47"/>
          <p:cNvSpPr txBox="1"/>
          <p:nvPr/>
        </p:nvSpPr>
        <p:spPr>
          <a:xfrm>
            <a:off x="2082521" y="37371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g118cc00b6e3_0_47"/>
          <p:cNvSpPr txBox="1"/>
          <p:nvPr/>
        </p:nvSpPr>
        <p:spPr>
          <a:xfrm>
            <a:off x="2082521" y="455776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g118cc00b6e3_0_47"/>
          <p:cNvSpPr txBox="1"/>
          <p:nvPr/>
        </p:nvSpPr>
        <p:spPr>
          <a:xfrm>
            <a:off x="2082521" y="537836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g118cc00b6e3_0_47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g118cc00b6e3_0_47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g118cc00b6e3_0_47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g118cc00b6e3_0_47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g118cc00b6e3_0_47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g118cc00b6e3_0_47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18cc00b6e3_0_0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0" cy="17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118cc00b6e3_0_0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0" cy="58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118cc00b6e3_0_0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g118cc00b6e3_0_0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g118cc00b6e3_0_0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"/>
          <p:cNvSpPr txBox="1">
            <a:spLocks noGrp="1"/>
          </p:cNvSpPr>
          <p:nvPr>
            <p:ph type="body" idx="1"/>
          </p:nvPr>
        </p:nvSpPr>
        <p:spPr>
          <a:xfrm>
            <a:off x="3373900" y="4373214"/>
            <a:ext cx="9508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Unsupervised Learning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Algorithms Used in Unsupervised Learning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14"/>
          <p:cNvSpPr/>
          <p:nvPr/>
        </p:nvSpPr>
        <p:spPr>
          <a:xfrm>
            <a:off x="6757175" y="1843188"/>
            <a:ext cx="2589600" cy="890100"/>
          </a:xfrm>
          <a:prstGeom prst="roundRect">
            <a:avLst>
              <a:gd name="adj" fmla="val 16667"/>
            </a:avLst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Unsupervised learning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1" name="Google Shape;361;p14"/>
          <p:cNvSpPr/>
          <p:nvPr/>
        </p:nvSpPr>
        <p:spPr>
          <a:xfrm>
            <a:off x="2598975" y="4252574"/>
            <a:ext cx="2769000" cy="786300"/>
          </a:xfrm>
          <a:prstGeom prst="roundRect">
            <a:avLst>
              <a:gd name="adj" fmla="val 16667"/>
            </a:avLst>
          </a:prstGeom>
          <a:solidFill>
            <a:srgbClr val="FF8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Clustering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2" name="Google Shape;362;p14"/>
          <p:cNvSpPr/>
          <p:nvPr/>
        </p:nvSpPr>
        <p:spPr>
          <a:xfrm>
            <a:off x="10966500" y="4200675"/>
            <a:ext cx="2769000" cy="890100"/>
          </a:xfrm>
          <a:prstGeom prst="roundRect">
            <a:avLst>
              <a:gd name="adj" fmla="val 16667"/>
            </a:avLst>
          </a:prstGeom>
          <a:solidFill>
            <a:srgbClr val="FF8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Association rule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3" name="Google Shape;363;p14"/>
          <p:cNvCxnSpPr/>
          <p:nvPr/>
        </p:nvCxnSpPr>
        <p:spPr>
          <a:xfrm rot="10800000">
            <a:off x="3988175" y="2288238"/>
            <a:ext cx="2769000" cy="0"/>
          </a:xfrm>
          <a:prstGeom prst="straightConnector1">
            <a:avLst/>
          </a:prstGeom>
          <a:noFill/>
          <a:ln w="2857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4" name="Google Shape;364;p14"/>
          <p:cNvCxnSpPr/>
          <p:nvPr/>
        </p:nvCxnSpPr>
        <p:spPr>
          <a:xfrm>
            <a:off x="3983475" y="2256074"/>
            <a:ext cx="0" cy="1996500"/>
          </a:xfrm>
          <a:prstGeom prst="straightConnector1">
            <a:avLst/>
          </a:prstGeom>
          <a:noFill/>
          <a:ln w="28575" cap="flat" cmpd="sng">
            <a:solidFill>
              <a:srgbClr val="4472C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5" name="Google Shape;365;p14"/>
          <p:cNvCxnSpPr/>
          <p:nvPr/>
        </p:nvCxnSpPr>
        <p:spPr>
          <a:xfrm rot="10800000">
            <a:off x="9346775" y="2288238"/>
            <a:ext cx="3037200" cy="0"/>
          </a:xfrm>
          <a:prstGeom prst="straightConnector1">
            <a:avLst/>
          </a:prstGeom>
          <a:noFill/>
          <a:ln w="2857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6" name="Google Shape;366;p14"/>
          <p:cNvCxnSpPr/>
          <p:nvPr/>
        </p:nvCxnSpPr>
        <p:spPr>
          <a:xfrm flipH="1">
            <a:off x="12351000" y="2308575"/>
            <a:ext cx="24900" cy="1892100"/>
          </a:xfrm>
          <a:prstGeom prst="straightConnector1">
            <a:avLst/>
          </a:prstGeom>
          <a:noFill/>
          <a:ln w="28575" cap="flat" cmpd="sng">
            <a:solidFill>
              <a:srgbClr val="4472C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7" name="Google Shape;367;p14"/>
          <p:cNvSpPr txBox="1"/>
          <p:nvPr/>
        </p:nvSpPr>
        <p:spPr>
          <a:xfrm>
            <a:off x="1655875" y="5196925"/>
            <a:ext cx="4655100" cy="19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is a method of grouping the objects into cluster.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grouping is done in such a way that objects with most similarities remain into a group and objects with no or less similarities placed in another groups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14"/>
          <p:cNvSpPr txBox="1"/>
          <p:nvPr/>
        </p:nvSpPr>
        <p:spPr>
          <a:xfrm>
            <a:off x="10310850" y="5279610"/>
            <a:ext cx="4080300" cy="19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is used to find out the relationships between the variables in the large databases.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For example, people that buy a new home most likely to buy new furniture.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9" name="Google Shape;36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9400" y="760650"/>
            <a:ext cx="10539875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3bc02c2f2_0_305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Types of Clustering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6" name="Google Shape;376;g93bc02c2f2_0_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7902" y="760650"/>
            <a:ext cx="4855721" cy="36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g93bc02c2f2_0_305"/>
          <p:cNvGrpSpPr/>
          <p:nvPr/>
        </p:nvGrpSpPr>
        <p:grpSpPr>
          <a:xfrm>
            <a:off x="1597716" y="2729712"/>
            <a:ext cx="13060581" cy="4560145"/>
            <a:chOff x="1686778" y="1764762"/>
            <a:chExt cx="13060581" cy="4560145"/>
          </a:xfrm>
        </p:grpSpPr>
        <p:grpSp>
          <p:nvGrpSpPr>
            <p:cNvPr id="378" name="Google Shape;378;g93bc02c2f2_0_305"/>
            <p:cNvGrpSpPr/>
            <p:nvPr/>
          </p:nvGrpSpPr>
          <p:grpSpPr>
            <a:xfrm>
              <a:off x="4698622" y="2549551"/>
              <a:ext cx="7023600" cy="1097713"/>
              <a:chOff x="4698622" y="2498751"/>
              <a:chExt cx="7023600" cy="1097713"/>
            </a:xfrm>
          </p:grpSpPr>
          <p:cxnSp>
            <p:nvCxnSpPr>
              <p:cNvPr id="379" name="Google Shape;379;g93bc02c2f2_0_305"/>
              <p:cNvCxnSpPr/>
              <p:nvPr/>
            </p:nvCxnSpPr>
            <p:spPr>
              <a:xfrm>
                <a:off x="4698622" y="3049614"/>
                <a:ext cx="70236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D7D3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0" name="Google Shape;380;g93bc02c2f2_0_305"/>
              <p:cNvCxnSpPr/>
              <p:nvPr/>
            </p:nvCxnSpPr>
            <p:spPr>
              <a:xfrm>
                <a:off x="4698622" y="3043264"/>
                <a:ext cx="0" cy="553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D7D3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1" name="Google Shape;381;g93bc02c2f2_0_305"/>
              <p:cNvCxnSpPr/>
              <p:nvPr/>
            </p:nvCxnSpPr>
            <p:spPr>
              <a:xfrm>
                <a:off x="11710432" y="3040089"/>
                <a:ext cx="0" cy="553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D7D3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2" name="Google Shape;382;g93bc02c2f2_0_305"/>
              <p:cNvCxnSpPr/>
              <p:nvPr/>
            </p:nvCxnSpPr>
            <p:spPr>
              <a:xfrm>
                <a:off x="8195885" y="2498751"/>
                <a:ext cx="0" cy="553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D7D3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83" name="Google Shape;383;g93bc02c2f2_0_305"/>
            <p:cNvGrpSpPr/>
            <p:nvPr/>
          </p:nvGrpSpPr>
          <p:grpSpPr>
            <a:xfrm>
              <a:off x="2867378" y="4433887"/>
              <a:ext cx="3894600" cy="1091363"/>
              <a:chOff x="2867378" y="4433887"/>
              <a:chExt cx="3894600" cy="1091363"/>
            </a:xfrm>
          </p:grpSpPr>
          <p:grpSp>
            <p:nvGrpSpPr>
              <p:cNvPr id="384" name="Google Shape;384;g93bc02c2f2_0_305"/>
              <p:cNvGrpSpPr/>
              <p:nvPr/>
            </p:nvGrpSpPr>
            <p:grpSpPr>
              <a:xfrm>
                <a:off x="2867378" y="4968875"/>
                <a:ext cx="3894600" cy="556375"/>
                <a:chOff x="2867378" y="4968875"/>
                <a:chExt cx="3894600" cy="556375"/>
              </a:xfrm>
            </p:grpSpPr>
            <p:cxnSp>
              <p:nvCxnSpPr>
                <p:cNvPr id="385" name="Google Shape;385;g93bc02c2f2_0_305"/>
                <p:cNvCxnSpPr/>
                <p:nvPr/>
              </p:nvCxnSpPr>
              <p:spPr>
                <a:xfrm>
                  <a:off x="2867378" y="4978400"/>
                  <a:ext cx="38946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ED7D3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86" name="Google Shape;386;g93bc02c2f2_0_305"/>
                <p:cNvCxnSpPr/>
                <p:nvPr/>
              </p:nvCxnSpPr>
              <p:spPr>
                <a:xfrm>
                  <a:off x="2867378" y="4972050"/>
                  <a:ext cx="0" cy="5532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ED7D3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87" name="Google Shape;387;g93bc02c2f2_0_305"/>
                <p:cNvCxnSpPr/>
                <p:nvPr/>
              </p:nvCxnSpPr>
              <p:spPr>
                <a:xfrm>
                  <a:off x="6761338" y="4968875"/>
                  <a:ext cx="0" cy="5532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ED7D3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388" name="Google Shape;388;g93bc02c2f2_0_305"/>
              <p:cNvCxnSpPr/>
              <p:nvPr/>
            </p:nvCxnSpPr>
            <p:spPr>
              <a:xfrm>
                <a:off x="4891441" y="4433887"/>
                <a:ext cx="0" cy="553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D7D3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89" name="Google Shape;389;g93bc02c2f2_0_305"/>
            <p:cNvGrpSpPr/>
            <p:nvPr/>
          </p:nvGrpSpPr>
          <p:grpSpPr>
            <a:xfrm>
              <a:off x="5605814" y="5398182"/>
              <a:ext cx="2315750" cy="926725"/>
              <a:chOff x="6968576" y="1776966"/>
              <a:chExt cx="2547300" cy="1121400"/>
            </a:xfrm>
          </p:grpSpPr>
          <p:sp>
            <p:nvSpPr>
              <p:cNvPr id="390" name="Google Shape;390;g93bc02c2f2_0_305"/>
              <p:cNvSpPr/>
              <p:nvPr/>
            </p:nvSpPr>
            <p:spPr>
              <a:xfrm>
                <a:off x="6968576" y="1776966"/>
                <a:ext cx="2547300" cy="1121400"/>
              </a:xfrm>
              <a:prstGeom prst="roundRect">
                <a:avLst>
                  <a:gd name="adj" fmla="val 7307"/>
                </a:avLst>
              </a:prstGeom>
              <a:solidFill>
                <a:srgbClr val="F4B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g93bc02c2f2_0_305"/>
              <p:cNvSpPr txBox="1"/>
              <p:nvPr/>
            </p:nvSpPr>
            <p:spPr>
              <a:xfrm>
                <a:off x="7528380" y="2037831"/>
                <a:ext cx="1400400" cy="5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Divisive</a:t>
                </a: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92" name="Google Shape;392;g93bc02c2f2_0_305"/>
            <p:cNvGrpSpPr/>
            <p:nvPr/>
          </p:nvGrpSpPr>
          <p:grpSpPr>
            <a:xfrm>
              <a:off x="1686778" y="5398182"/>
              <a:ext cx="2470934" cy="926725"/>
              <a:chOff x="6883238" y="1776966"/>
              <a:chExt cx="2718000" cy="1121400"/>
            </a:xfrm>
          </p:grpSpPr>
          <p:sp>
            <p:nvSpPr>
              <p:cNvPr id="393" name="Google Shape;393;g93bc02c2f2_0_305"/>
              <p:cNvSpPr/>
              <p:nvPr/>
            </p:nvSpPr>
            <p:spPr>
              <a:xfrm>
                <a:off x="6968576" y="1776966"/>
                <a:ext cx="2547300" cy="1121400"/>
              </a:xfrm>
              <a:prstGeom prst="roundRect">
                <a:avLst>
                  <a:gd name="adj" fmla="val 7307"/>
                </a:avLst>
              </a:prstGeom>
              <a:solidFill>
                <a:srgbClr val="F4B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g93bc02c2f2_0_305"/>
              <p:cNvSpPr txBox="1"/>
              <p:nvPr/>
            </p:nvSpPr>
            <p:spPr>
              <a:xfrm>
                <a:off x="6883238" y="2037831"/>
                <a:ext cx="2718000" cy="5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Agglomerative</a:t>
                </a: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95" name="Google Shape;395;g93bc02c2f2_0_305"/>
            <p:cNvGrpSpPr/>
            <p:nvPr/>
          </p:nvGrpSpPr>
          <p:grpSpPr>
            <a:xfrm>
              <a:off x="3664584" y="3635058"/>
              <a:ext cx="2315750" cy="926725"/>
              <a:chOff x="6968576" y="1776966"/>
              <a:chExt cx="2547300" cy="1121400"/>
            </a:xfrm>
          </p:grpSpPr>
          <p:sp>
            <p:nvSpPr>
              <p:cNvPr id="396" name="Google Shape;396;g93bc02c2f2_0_305"/>
              <p:cNvSpPr/>
              <p:nvPr/>
            </p:nvSpPr>
            <p:spPr>
              <a:xfrm>
                <a:off x="6968576" y="1776966"/>
                <a:ext cx="2547300" cy="1121400"/>
              </a:xfrm>
              <a:prstGeom prst="roundRect">
                <a:avLst>
                  <a:gd name="adj" fmla="val 7307"/>
                </a:avLst>
              </a:prstGeom>
              <a:solidFill>
                <a:srgbClr val="F7CAA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g93bc02c2f2_0_305"/>
              <p:cNvSpPr txBox="1"/>
              <p:nvPr/>
            </p:nvSpPr>
            <p:spPr>
              <a:xfrm>
                <a:off x="7134786" y="1850756"/>
                <a:ext cx="22149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Hierarchical</a:t>
                </a: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clustering</a:t>
                </a: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98" name="Google Shape;398;g93bc02c2f2_0_305"/>
            <p:cNvGrpSpPr/>
            <p:nvPr/>
          </p:nvGrpSpPr>
          <p:grpSpPr>
            <a:xfrm>
              <a:off x="9698174" y="4426714"/>
              <a:ext cx="3894600" cy="1091363"/>
              <a:chOff x="2867378" y="4433887"/>
              <a:chExt cx="3894600" cy="1091363"/>
            </a:xfrm>
          </p:grpSpPr>
          <p:grpSp>
            <p:nvGrpSpPr>
              <p:cNvPr id="399" name="Google Shape;399;g93bc02c2f2_0_305"/>
              <p:cNvGrpSpPr/>
              <p:nvPr/>
            </p:nvGrpSpPr>
            <p:grpSpPr>
              <a:xfrm>
                <a:off x="2867378" y="4968875"/>
                <a:ext cx="3894600" cy="556375"/>
                <a:chOff x="2867378" y="4968875"/>
                <a:chExt cx="3894600" cy="556375"/>
              </a:xfrm>
            </p:grpSpPr>
            <p:cxnSp>
              <p:nvCxnSpPr>
                <p:cNvPr id="400" name="Google Shape;400;g93bc02c2f2_0_305"/>
                <p:cNvCxnSpPr/>
                <p:nvPr/>
              </p:nvCxnSpPr>
              <p:spPr>
                <a:xfrm>
                  <a:off x="2867378" y="4978400"/>
                  <a:ext cx="38946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ED7D3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01" name="Google Shape;401;g93bc02c2f2_0_305"/>
                <p:cNvCxnSpPr/>
                <p:nvPr/>
              </p:nvCxnSpPr>
              <p:spPr>
                <a:xfrm>
                  <a:off x="2867378" y="4972050"/>
                  <a:ext cx="0" cy="5532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ED7D3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02" name="Google Shape;402;g93bc02c2f2_0_305"/>
                <p:cNvCxnSpPr/>
                <p:nvPr/>
              </p:nvCxnSpPr>
              <p:spPr>
                <a:xfrm>
                  <a:off x="6761338" y="4968875"/>
                  <a:ext cx="0" cy="5532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ED7D3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403" name="Google Shape;403;g93bc02c2f2_0_305"/>
              <p:cNvCxnSpPr/>
              <p:nvPr/>
            </p:nvCxnSpPr>
            <p:spPr>
              <a:xfrm>
                <a:off x="4891441" y="4433887"/>
                <a:ext cx="0" cy="553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ED7D3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04" name="Google Shape;404;g93bc02c2f2_0_305"/>
            <p:cNvGrpSpPr/>
            <p:nvPr/>
          </p:nvGrpSpPr>
          <p:grpSpPr>
            <a:xfrm>
              <a:off x="10513038" y="3635058"/>
              <a:ext cx="2315750" cy="926725"/>
              <a:chOff x="6968576" y="1776966"/>
              <a:chExt cx="2547300" cy="1121400"/>
            </a:xfrm>
          </p:grpSpPr>
          <p:sp>
            <p:nvSpPr>
              <p:cNvPr id="405" name="Google Shape;405;g93bc02c2f2_0_305"/>
              <p:cNvSpPr/>
              <p:nvPr/>
            </p:nvSpPr>
            <p:spPr>
              <a:xfrm>
                <a:off x="6968576" y="1776966"/>
                <a:ext cx="2547300" cy="1121400"/>
              </a:xfrm>
              <a:prstGeom prst="roundRect">
                <a:avLst>
                  <a:gd name="adj" fmla="val 7307"/>
                </a:avLst>
              </a:prstGeom>
              <a:solidFill>
                <a:srgbClr val="F7CAA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g93bc02c2f2_0_305"/>
              <p:cNvSpPr txBox="1"/>
              <p:nvPr/>
            </p:nvSpPr>
            <p:spPr>
              <a:xfrm>
                <a:off x="7306897" y="1865354"/>
                <a:ext cx="1834200" cy="100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Partitional</a:t>
                </a: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clustering</a:t>
                </a: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07" name="Google Shape;407;g93bc02c2f2_0_305"/>
            <p:cNvGrpSpPr/>
            <p:nvPr/>
          </p:nvGrpSpPr>
          <p:grpSpPr>
            <a:xfrm>
              <a:off x="12429154" y="5381232"/>
              <a:ext cx="2318205" cy="926725"/>
              <a:chOff x="6967255" y="1776966"/>
              <a:chExt cx="2550000" cy="1121400"/>
            </a:xfrm>
          </p:grpSpPr>
          <p:sp>
            <p:nvSpPr>
              <p:cNvPr id="408" name="Google Shape;408;g93bc02c2f2_0_305"/>
              <p:cNvSpPr/>
              <p:nvPr/>
            </p:nvSpPr>
            <p:spPr>
              <a:xfrm>
                <a:off x="6968576" y="1776966"/>
                <a:ext cx="2547300" cy="1121400"/>
              </a:xfrm>
              <a:prstGeom prst="roundRect">
                <a:avLst>
                  <a:gd name="adj" fmla="val 7307"/>
                </a:avLst>
              </a:prstGeom>
              <a:solidFill>
                <a:srgbClr val="F4B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g93bc02c2f2_0_305"/>
              <p:cNvSpPr txBox="1"/>
              <p:nvPr/>
            </p:nvSpPr>
            <p:spPr>
              <a:xfrm>
                <a:off x="6967255" y="2058338"/>
                <a:ext cx="2550000" cy="5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Fuzzy C-means</a:t>
                </a: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10" name="Google Shape;410;g93bc02c2f2_0_305"/>
            <p:cNvGrpSpPr/>
            <p:nvPr/>
          </p:nvGrpSpPr>
          <p:grpSpPr>
            <a:xfrm>
              <a:off x="8647219" y="5393947"/>
              <a:ext cx="2315750" cy="926725"/>
              <a:chOff x="6968576" y="1776966"/>
              <a:chExt cx="2547300" cy="1121400"/>
            </a:xfrm>
          </p:grpSpPr>
          <p:sp>
            <p:nvSpPr>
              <p:cNvPr id="411" name="Google Shape;411;g93bc02c2f2_0_305"/>
              <p:cNvSpPr/>
              <p:nvPr/>
            </p:nvSpPr>
            <p:spPr>
              <a:xfrm>
                <a:off x="6968576" y="1776966"/>
                <a:ext cx="2547300" cy="1121400"/>
              </a:xfrm>
              <a:prstGeom prst="roundRect">
                <a:avLst>
                  <a:gd name="adj" fmla="val 7307"/>
                </a:avLst>
              </a:prstGeom>
              <a:solidFill>
                <a:srgbClr val="F4B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g93bc02c2f2_0_305"/>
              <p:cNvSpPr txBox="1"/>
              <p:nvPr/>
            </p:nvSpPr>
            <p:spPr>
              <a:xfrm>
                <a:off x="7449519" y="2042954"/>
                <a:ext cx="1585500" cy="5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K-means</a:t>
                </a: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13" name="Google Shape;413;g93bc02c2f2_0_305"/>
            <p:cNvGrpSpPr/>
            <p:nvPr/>
          </p:nvGrpSpPr>
          <p:grpSpPr>
            <a:xfrm>
              <a:off x="7088811" y="1764762"/>
              <a:ext cx="2315750" cy="926725"/>
              <a:chOff x="6968576" y="1776966"/>
              <a:chExt cx="2547300" cy="1121400"/>
            </a:xfrm>
          </p:grpSpPr>
          <p:sp>
            <p:nvSpPr>
              <p:cNvPr id="414" name="Google Shape;414;g93bc02c2f2_0_305"/>
              <p:cNvSpPr/>
              <p:nvPr/>
            </p:nvSpPr>
            <p:spPr>
              <a:xfrm>
                <a:off x="6968576" y="1776966"/>
                <a:ext cx="2547300" cy="1121400"/>
              </a:xfrm>
              <a:prstGeom prst="roundRect">
                <a:avLst>
                  <a:gd name="adj" fmla="val 7307"/>
                </a:avLst>
              </a:prstGeom>
              <a:solidFill>
                <a:srgbClr val="9CC2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g93bc02c2f2_0_305"/>
              <p:cNvSpPr txBox="1"/>
              <p:nvPr/>
            </p:nvSpPr>
            <p:spPr>
              <a:xfrm>
                <a:off x="7283532" y="2094927"/>
                <a:ext cx="19908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1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Clustering</a:t>
                </a:r>
                <a:endParaRPr sz="2200" b="1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3ebb510c3_0_0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Application of Unsupervised Learning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2" name="Google Shape;422;g93ebb510c3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4900" y="760650"/>
            <a:ext cx="9841725" cy="36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423;g93ebb510c3_0_0"/>
          <p:cNvGrpSpPr/>
          <p:nvPr/>
        </p:nvGrpSpPr>
        <p:grpSpPr>
          <a:xfrm>
            <a:off x="890425" y="1916908"/>
            <a:ext cx="14663389" cy="7015261"/>
            <a:chOff x="565236" y="1282945"/>
            <a:chExt cx="14663389" cy="7355065"/>
          </a:xfrm>
        </p:grpSpPr>
        <p:grpSp>
          <p:nvGrpSpPr>
            <p:cNvPr id="424" name="Google Shape;424;g93ebb510c3_0_0"/>
            <p:cNvGrpSpPr/>
            <p:nvPr/>
          </p:nvGrpSpPr>
          <p:grpSpPr>
            <a:xfrm>
              <a:off x="565236" y="2311646"/>
              <a:ext cx="6197582" cy="4836683"/>
              <a:chOff x="565236" y="1435346"/>
              <a:chExt cx="6197582" cy="4836683"/>
            </a:xfrm>
          </p:grpSpPr>
          <p:grpSp>
            <p:nvGrpSpPr>
              <p:cNvPr id="425" name="Google Shape;425;g93ebb510c3_0_0"/>
              <p:cNvGrpSpPr/>
              <p:nvPr/>
            </p:nvGrpSpPr>
            <p:grpSpPr>
              <a:xfrm>
                <a:off x="565236" y="1435346"/>
                <a:ext cx="6197582" cy="4836683"/>
                <a:chOff x="565236" y="1435346"/>
                <a:chExt cx="6197582" cy="4836683"/>
              </a:xfrm>
            </p:grpSpPr>
            <p:grpSp>
              <p:nvGrpSpPr>
                <p:cNvPr id="426" name="Google Shape;426;g93ebb510c3_0_0"/>
                <p:cNvGrpSpPr/>
                <p:nvPr/>
              </p:nvGrpSpPr>
              <p:grpSpPr>
                <a:xfrm>
                  <a:off x="912518" y="1435346"/>
                  <a:ext cx="5850300" cy="4836683"/>
                  <a:chOff x="912518" y="1435346"/>
                  <a:chExt cx="5850300" cy="4836683"/>
                </a:xfrm>
              </p:grpSpPr>
              <p:grpSp>
                <p:nvGrpSpPr>
                  <p:cNvPr id="427" name="Google Shape;427;g93ebb510c3_0_0"/>
                  <p:cNvGrpSpPr/>
                  <p:nvPr/>
                </p:nvGrpSpPr>
                <p:grpSpPr>
                  <a:xfrm>
                    <a:off x="912518" y="1435346"/>
                    <a:ext cx="5850300" cy="4437070"/>
                    <a:chOff x="912518" y="1435346"/>
                    <a:chExt cx="5850300" cy="4437070"/>
                  </a:xfrm>
                </p:grpSpPr>
                <p:grpSp>
                  <p:nvGrpSpPr>
                    <p:cNvPr id="428" name="Google Shape;428;g93ebb510c3_0_0"/>
                    <p:cNvGrpSpPr/>
                    <p:nvPr/>
                  </p:nvGrpSpPr>
                  <p:grpSpPr>
                    <a:xfrm>
                      <a:off x="912518" y="1435346"/>
                      <a:ext cx="5850300" cy="4437000"/>
                      <a:chOff x="912518" y="1435346"/>
                      <a:chExt cx="5850300" cy="4437000"/>
                    </a:xfrm>
                  </p:grpSpPr>
                  <p:cxnSp>
                    <p:nvCxnSpPr>
                      <p:cNvPr id="429" name="Google Shape;429;g93ebb510c3_0_0"/>
                      <p:cNvCxnSpPr/>
                      <p:nvPr/>
                    </p:nvCxnSpPr>
                    <p:spPr>
                      <a:xfrm rot="10800000">
                        <a:off x="927422" y="1435346"/>
                        <a:ext cx="0" cy="4437000"/>
                      </a:xfrm>
                      <a:prstGeom prst="straightConnector1">
                        <a:avLst/>
                      </a:prstGeom>
                      <a:noFill/>
                      <a:ln w="38100" cap="flat" cmpd="sng">
                        <a:solidFill>
                          <a:srgbClr val="7F7F7F"/>
                        </a:solidFill>
                        <a:prstDash val="solid"/>
                        <a:miter lim="800000"/>
                        <a:headEnd type="none" w="sm" len="sm"/>
                        <a:tailEnd type="triangle" w="med" len="med"/>
                      </a:ln>
                    </p:spPr>
                  </p:cxnSp>
                  <p:cxnSp>
                    <p:nvCxnSpPr>
                      <p:cNvPr id="430" name="Google Shape;430;g93ebb510c3_0_0"/>
                      <p:cNvCxnSpPr/>
                      <p:nvPr/>
                    </p:nvCxnSpPr>
                    <p:spPr>
                      <a:xfrm>
                        <a:off x="912518" y="5854430"/>
                        <a:ext cx="5850300" cy="0"/>
                      </a:xfrm>
                      <a:prstGeom prst="straightConnector1">
                        <a:avLst/>
                      </a:prstGeom>
                      <a:noFill/>
                      <a:ln w="38100" cap="flat" cmpd="sng">
                        <a:solidFill>
                          <a:srgbClr val="7F7F7F"/>
                        </a:solidFill>
                        <a:prstDash val="solid"/>
                        <a:miter lim="800000"/>
                        <a:headEnd type="none" w="sm" len="sm"/>
                        <a:tailEnd type="triangle" w="med" len="med"/>
                      </a:ln>
                    </p:spPr>
                  </p:cxnSp>
                </p:grpSp>
                <p:cxnSp>
                  <p:nvCxnSpPr>
                    <p:cNvPr id="431" name="Google Shape;431;g93ebb510c3_0_0"/>
                    <p:cNvCxnSpPr/>
                    <p:nvPr/>
                  </p:nvCxnSpPr>
                  <p:spPr>
                    <a:xfrm>
                      <a:off x="927422" y="1774881"/>
                      <a:ext cx="5580900" cy="0"/>
                    </a:xfrm>
                    <a:prstGeom prst="straightConnector1">
                      <a:avLst/>
                    </a:prstGeom>
                    <a:noFill/>
                    <a:ln w="41275" cap="flat" cmpd="sng">
                      <a:solidFill>
                        <a:srgbClr val="7F7F7F"/>
                      </a:solidFill>
                      <a:prstDash val="dot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432" name="Google Shape;432;g93ebb510c3_0_0"/>
                    <p:cNvCxnSpPr/>
                    <p:nvPr/>
                  </p:nvCxnSpPr>
                  <p:spPr>
                    <a:xfrm>
                      <a:off x="927422" y="2216841"/>
                      <a:ext cx="5580900" cy="0"/>
                    </a:xfrm>
                    <a:prstGeom prst="straightConnector1">
                      <a:avLst/>
                    </a:prstGeom>
                    <a:noFill/>
                    <a:ln w="41275" cap="flat" cmpd="sng">
                      <a:solidFill>
                        <a:srgbClr val="7F7F7F"/>
                      </a:solidFill>
                      <a:prstDash val="dot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433" name="Google Shape;433;g93ebb510c3_0_0"/>
                    <p:cNvCxnSpPr/>
                    <p:nvPr/>
                  </p:nvCxnSpPr>
                  <p:spPr>
                    <a:xfrm>
                      <a:off x="912518" y="2666421"/>
                      <a:ext cx="5580900" cy="0"/>
                    </a:xfrm>
                    <a:prstGeom prst="straightConnector1">
                      <a:avLst/>
                    </a:prstGeom>
                    <a:noFill/>
                    <a:ln w="41275" cap="flat" cmpd="sng">
                      <a:solidFill>
                        <a:srgbClr val="7F7F7F"/>
                      </a:solidFill>
                      <a:prstDash val="dot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434" name="Google Shape;434;g93ebb510c3_0_0"/>
                    <p:cNvCxnSpPr/>
                    <p:nvPr/>
                  </p:nvCxnSpPr>
                  <p:spPr>
                    <a:xfrm>
                      <a:off x="927422" y="3108381"/>
                      <a:ext cx="5580900" cy="0"/>
                    </a:xfrm>
                    <a:prstGeom prst="straightConnector1">
                      <a:avLst/>
                    </a:prstGeom>
                    <a:noFill/>
                    <a:ln w="41275" cap="flat" cmpd="sng">
                      <a:solidFill>
                        <a:srgbClr val="7F7F7F"/>
                      </a:solidFill>
                      <a:prstDash val="dot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435" name="Google Shape;435;g93ebb510c3_0_0"/>
                    <p:cNvCxnSpPr/>
                    <p:nvPr/>
                  </p:nvCxnSpPr>
                  <p:spPr>
                    <a:xfrm>
                      <a:off x="912518" y="3557961"/>
                      <a:ext cx="5580900" cy="0"/>
                    </a:xfrm>
                    <a:prstGeom prst="straightConnector1">
                      <a:avLst/>
                    </a:prstGeom>
                    <a:noFill/>
                    <a:ln w="41275" cap="flat" cmpd="sng">
                      <a:solidFill>
                        <a:srgbClr val="7F7F7F"/>
                      </a:solidFill>
                      <a:prstDash val="dot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436" name="Google Shape;436;g93ebb510c3_0_0"/>
                    <p:cNvCxnSpPr/>
                    <p:nvPr/>
                  </p:nvCxnSpPr>
                  <p:spPr>
                    <a:xfrm>
                      <a:off x="927422" y="3999921"/>
                      <a:ext cx="5580900" cy="0"/>
                    </a:xfrm>
                    <a:prstGeom prst="straightConnector1">
                      <a:avLst/>
                    </a:prstGeom>
                    <a:noFill/>
                    <a:ln w="41275" cap="flat" cmpd="sng">
                      <a:solidFill>
                        <a:srgbClr val="7F7F7F"/>
                      </a:solidFill>
                      <a:prstDash val="dot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437" name="Google Shape;437;g93ebb510c3_0_0"/>
                    <p:cNvCxnSpPr/>
                    <p:nvPr/>
                  </p:nvCxnSpPr>
                  <p:spPr>
                    <a:xfrm>
                      <a:off x="927422" y="4449501"/>
                      <a:ext cx="5580900" cy="0"/>
                    </a:xfrm>
                    <a:prstGeom prst="straightConnector1">
                      <a:avLst/>
                    </a:prstGeom>
                    <a:noFill/>
                    <a:ln w="41275" cap="flat" cmpd="sng">
                      <a:solidFill>
                        <a:srgbClr val="7F7F7F"/>
                      </a:solidFill>
                      <a:prstDash val="dot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438" name="Google Shape;438;g93ebb510c3_0_0"/>
                    <p:cNvCxnSpPr/>
                    <p:nvPr/>
                  </p:nvCxnSpPr>
                  <p:spPr>
                    <a:xfrm>
                      <a:off x="927422" y="4899081"/>
                      <a:ext cx="5580900" cy="0"/>
                    </a:xfrm>
                    <a:prstGeom prst="straightConnector1">
                      <a:avLst/>
                    </a:prstGeom>
                    <a:noFill/>
                    <a:ln w="41275" cap="flat" cmpd="sng">
                      <a:solidFill>
                        <a:srgbClr val="7F7F7F"/>
                      </a:solidFill>
                      <a:prstDash val="dot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439" name="Google Shape;439;g93ebb510c3_0_0"/>
                    <p:cNvCxnSpPr/>
                    <p:nvPr/>
                  </p:nvCxnSpPr>
                  <p:spPr>
                    <a:xfrm>
                      <a:off x="912518" y="5333421"/>
                      <a:ext cx="5580900" cy="0"/>
                    </a:xfrm>
                    <a:prstGeom prst="straightConnector1">
                      <a:avLst/>
                    </a:prstGeom>
                    <a:noFill/>
                    <a:ln w="41275" cap="flat" cmpd="sng">
                      <a:solidFill>
                        <a:srgbClr val="7F7F7F"/>
                      </a:solidFill>
                      <a:prstDash val="dot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440" name="Google Shape;440;g93ebb510c3_0_0"/>
                    <p:cNvCxnSpPr/>
                    <p:nvPr/>
                  </p:nvCxnSpPr>
                  <p:spPr>
                    <a:xfrm>
                      <a:off x="927422" y="5767761"/>
                      <a:ext cx="5580900" cy="0"/>
                    </a:xfrm>
                    <a:prstGeom prst="straightConnector1">
                      <a:avLst/>
                    </a:prstGeom>
                    <a:noFill/>
                    <a:ln w="41275" cap="flat" cmpd="sng">
                      <a:solidFill>
                        <a:srgbClr val="7F7F7F"/>
                      </a:solidFill>
                      <a:prstDash val="dot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441" name="Google Shape;441;g93ebb510c3_0_0"/>
                    <p:cNvCxnSpPr/>
                    <p:nvPr/>
                  </p:nvCxnSpPr>
                  <p:spPr>
                    <a:xfrm>
                      <a:off x="1424940" y="1524000"/>
                      <a:ext cx="0" cy="43305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rgbClr val="7F7F7F"/>
                      </a:solidFill>
                      <a:prstDash val="dot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442" name="Google Shape;442;g93ebb510c3_0_0"/>
                    <p:cNvCxnSpPr/>
                    <p:nvPr/>
                  </p:nvCxnSpPr>
                  <p:spPr>
                    <a:xfrm>
                      <a:off x="2331720" y="1524000"/>
                      <a:ext cx="0" cy="43305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rgbClr val="7F7F7F"/>
                      </a:solidFill>
                      <a:prstDash val="dot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443" name="Google Shape;443;g93ebb510c3_0_0"/>
                    <p:cNvCxnSpPr/>
                    <p:nvPr/>
                  </p:nvCxnSpPr>
                  <p:spPr>
                    <a:xfrm>
                      <a:off x="3208020" y="1541916"/>
                      <a:ext cx="0" cy="43305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rgbClr val="7F7F7F"/>
                      </a:solidFill>
                      <a:prstDash val="dot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444" name="Google Shape;444;g93ebb510c3_0_0"/>
                    <p:cNvCxnSpPr/>
                    <p:nvPr/>
                  </p:nvCxnSpPr>
                  <p:spPr>
                    <a:xfrm>
                      <a:off x="4122420" y="1541916"/>
                      <a:ext cx="0" cy="43305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rgbClr val="7F7F7F"/>
                      </a:solidFill>
                      <a:prstDash val="dot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445" name="Google Shape;445;g93ebb510c3_0_0"/>
                    <p:cNvCxnSpPr/>
                    <p:nvPr/>
                  </p:nvCxnSpPr>
                  <p:spPr>
                    <a:xfrm>
                      <a:off x="5006340" y="1510857"/>
                      <a:ext cx="0" cy="43305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rgbClr val="7F7F7F"/>
                      </a:solidFill>
                      <a:prstDash val="dot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446" name="Google Shape;446;g93ebb510c3_0_0"/>
                    <p:cNvCxnSpPr/>
                    <p:nvPr/>
                  </p:nvCxnSpPr>
                  <p:spPr>
                    <a:xfrm>
                      <a:off x="5882640" y="1510857"/>
                      <a:ext cx="0" cy="4330500"/>
                    </a:xfrm>
                    <a:prstGeom prst="straightConnector1">
                      <a:avLst/>
                    </a:prstGeom>
                    <a:noFill/>
                    <a:ln w="28575" cap="flat" cmpd="sng">
                      <a:solidFill>
                        <a:srgbClr val="7F7F7F"/>
                      </a:solidFill>
                      <a:prstDash val="dot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grpSp>
                <p:nvGrpSpPr>
                  <p:cNvPr id="447" name="Google Shape;447;g93ebb510c3_0_0"/>
                  <p:cNvGrpSpPr/>
                  <p:nvPr/>
                </p:nvGrpSpPr>
                <p:grpSpPr>
                  <a:xfrm>
                    <a:off x="1274097" y="5902729"/>
                    <a:ext cx="4905075" cy="369300"/>
                    <a:chOff x="1274097" y="5902729"/>
                    <a:chExt cx="4905075" cy="369300"/>
                  </a:xfrm>
                </p:grpSpPr>
                <p:sp>
                  <p:nvSpPr>
                    <p:cNvPr id="448" name="Google Shape;448;g93ebb510c3_0_0"/>
                    <p:cNvSpPr txBox="1"/>
                    <p:nvPr/>
                  </p:nvSpPr>
                  <p:spPr>
                    <a:xfrm>
                      <a:off x="1274097" y="5902729"/>
                      <a:ext cx="3018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49" name="Google Shape;449;g93ebb510c3_0_0"/>
                    <p:cNvSpPr txBox="1"/>
                    <p:nvPr/>
                  </p:nvSpPr>
                  <p:spPr>
                    <a:xfrm>
                      <a:off x="2180877" y="5902729"/>
                      <a:ext cx="3018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50" name="Google Shape;450;g93ebb510c3_0_0"/>
                    <p:cNvSpPr txBox="1"/>
                    <p:nvPr/>
                  </p:nvSpPr>
                  <p:spPr>
                    <a:xfrm>
                      <a:off x="3057177" y="5902729"/>
                      <a:ext cx="3018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51" name="Google Shape;451;g93ebb510c3_0_0"/>
                    <p:cNvSpPr txBox="1"/>
                    <p:nvPr/>
                  </p:nvSpPr>
                  <p:spPr>
                    <a:xfrm>
                      <a:off x="3977292" y="5902729"/>
                      <a:ext cx="3018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52" name="Google Shape;452;g93ebb510c3_0_0"/>
                    <p:cNvSpPr txBox="1"/>
                    <p:nvPr/>
                  </p:nvSpPr>
                  <p:spPr>
                    <a:xfrm>
                      <a:off x="4884072" y="5902729"/>
                      <a:ext cx="3018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53" name="Google Shape;453;g93ebb510c3_0_0"/>
                    <p:cNvSpPr txBox="1"/>
                    <p:nvPr/>
                  </p:nvSpPr>
                  <p:spPr>
                    <a:xfrm>
                      <a:off x="5760372" y="5902729"/>
                      <a:ext cx="4188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grpSp>
              <p:nvGrpSpPr>
                <p:cNvPr id="454" name="Google Shape;454;g93ebb510c3_0_0"/>
                <p:cNvGrpSpPr/>
                <p:nvPr/>
              </p:nvGrpSpPr>
              <p:grpSpPr>
                <a:xfrm>
                  <a:off x="565236" y="1570013"/>
                  <a:ext cx="372300" cy="4382382"/>
                  <a:chOff x="565236" y="1570013"/>
                  <a:chExt cx="372300" cy="4382382"/>
                </a:xfrm>
              </p:grpSpPr>
              <p:sp>
                <p:nvSpPr>
                  <p:cNvPr id="455" name="Google Shape;455;g93ebb510c3_0_0"/>
                  <p:cNvSpPr txBox="1"/>
                  <p:nvPr/>
                </p:nvSpPr>
                <p:spPr>
                  <a:xfrm>
                    <a:off x="565236" y="5583095"/>
                    <a:ext cx="3723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-2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6" name="Google Shape;456;g93ebb510c3_0_0"/>
                  <p:cNvSpPr txBox="1"/>
                  <p:nvPr/>
                </p:nvSpPr>
                <p:spPr>
                  <a:xfrm>
                    <a:off x="565236" y="5137197"/>
                    <a:ext cx="3723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-1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" name="Google Shape;457;g93ebb510c3_0_0"/>
                  <p:cNvSpPr txBox="1"/>
                  <p:nvPr/>
                </p:nvSpPr>
                <p:spPr>
                  <a:xfrm>
                    <a:off x="633606" y="4691299"/>
                    <a:ext cx="3018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8" name="Google Shape;458;g93ebb510c3_0_0"/>
                  <p:cNvSpPr txBox="1"/>
                  <p:nvPr/>
                </p:nvSpPr>
                <p:spPr>
                  <a:xfrm>
                    <a:off x="633606" y="4245401"/>
                    <a:ext cx="3018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" name="Google Shape;459;g93ebb510c3_0_0"/>
                  <p:cNvSpPr txBox="1"/>
                  <p:nvPr/>
                </p:nvSpPr>
                <p:spPr>
                  <a:xfrm>
                    <a:off x="615705" y="3799503"/>
                    <a:ext cx="3018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2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" name="Google Shape;460;g93ebb510c3_0_0"/>
                  <p:cNvSpPr txBox="1"/>
                  <p:nvPr/>
                </p:nvSpPr>
                <p:spPr>
                  <a:xfrm>
                    <a:off x="602399" y="3353605"/>
                    <a:ext cx="3018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3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" name="Google Shape;461;g93ebb510c3_0_0"/>
                  <p:cNvSpPr txBox="1"/>
                  <p:nvPr/>
                </p:nvSpPr>
                <p:spPr>
                  <a:xfrm>
                    <a:off x="580239" y="2907707"/>
                    <a:ext cx="3018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2" name="Google Shape;462;g93ebb510c3_0_0"/>
                  <p:cNvSpPr txBox="1"/>
                  <p:nvPr/>
                </p:nvSpPr>
                <p:spPr>
                  <a:xfrm>
                    <a:off x="565639" y="2461809"/>
                    <a:ext cx="3018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3" name="Google Shape;463;g93ebb510c3_0_0"/>
                  <p:cNvSpPr txBox="1"/>
                  <p:nvPr/>
                </p:nvSpPr>
                <p:spPr>
                  <a:xfrm>
                    <a:off x="565639" y="2015911"/>
                    <a:ext cx="3018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6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4" name="Google Shape;464;g93ebb510c3_0_0"/>
                  <p:cNvSpPr txBox="1"/>
                  <p:nvPr/>
                </p:nvSpPr>
                <p:spPr>
                  <a:xfrm>
                    <a:off x="571670" y="1570013"/>
                    <a:ext cx="3018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7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465" name="Google Shape;465;g93ebb510c3_0_0"/>
              <p:cNvGrpSpPr/>
              <p:nvPr/>
            </p:nvGrpSpPr>
            <p:grpSpPr>
              <a:xfrm>
                <a:off x="1240008" y="3376239"/>
                <a:ext cx="2630515" cy="2312702"/>
                <a:chOff x="1116330" y="6375007"/>
                <a:chExt cx="2630515" cy="2312702"/>
              </a:xfrm>
            </p:grpSpPr>
            <p:sp>
              <p:nvSpPr>
                <p:cNvPr id="466" name="Google Shape;466;g93ebb510c3_0_0"/>
                <p:cNvSpPr/>
                <p:nvPr/>
              </p:nvSpPr>
              <p:spPr>
                <a:xfrm>
                  <a:off x="2273563" y="689988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" name="Google Shape;467;g93ebb510c3_0_0"/>
                <p:cNvSpPr/>
                <p:nvPr/>
              </p:nvSpPr>
              <p:spPr>
                <a:xfrm>
                  <a:off x="2425963" y="705228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" name="Google Shape;468;g93ebb510c3_0_0"/>
                <p:cNvSpPr/>
                <p:nvPr/>
              </p:nvSpPr>
              <p:spPr>
                <a:xfrm>
                  <a:off x="2382020" y="712977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" name="Google Shape;469;g93ebb510c3_0_0"/>
                <p:cNvSpPr/>
                <p:nvPr/>
              </p:nvSpPr>
              <p:spPr>
                <a:xfrm>
                  <a:off x="2469906" y="713739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" name="Google Shape;470;g93ebb510c3_0_0"/>
                <p:cNvSpPr/>
                <p:nvPr/>
              </p:nvSpPr>
              <p:spPr>
                <a:xfrm>
                  <a:off x="2425963" y="717622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" name="Google Shape;471;g93ebb510c3_0_0"/>
                <p:cNvSpPr/>
                <p:nvPr/>
              </p:nvSpPr>
              <p:spPr>
                <a:xfrm>
                  <a:off x="2338077" y="716585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g93ebb510c3_0_0"/>
                <p:cNvSpPr/>
                <p:nvPr/>
              </p:nvSpPr>
              <p:spPr>
                <a:xfrm>
                  <a:off x="2454391" y="707372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" name="Google Shape;473;g93ebb510c3_0_0"/>
                <p:cNvSpPr/>
                <p:nvPr/>
              </p:nvSpPr>
              <p:spPr>
                <a:xfrm>
                  <a:off x="2456415" y="718725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" name="Google Shape;474;g93ebb510c3_0_0"/>
                <p:cNvSpPr/>
                <p:nvPr/>
              </p:nvSpPr>
              <p:spPr>
                <a:xfrm>
                  <a:off x="2412472" y="726473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" name="Google Shape;475;g93ebb510c3_0_0"/>
                <p:cNvSpPr/>
                <p:nvPr/>
              </p:nvSpPr>
              <p:spPr>
                <a:xfrm>
                  <a:off x="2500358" y="727235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" name="Google Shape;476;g93ebb510c3_0_0"/>
                <p:cNvSpPr/>
                <p:nvPr/>
              </p:nvSpPr>
              <p:spPr>
                <a:xfrm>
                  <a:off x="2456415" y="731118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" name="Google Shape;477;g93ebb510c3_0_0"/>
                <p:cNvSpPr/>
                <p:nvPr/>
              </p:nvSpPr>
              <p:spPr>
                <a:xfrm>
                  <a:off x="2368529" y="730082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" name="Google Shape;478;g93ebb510c3_0_0"/>
                <p:cNvSpPr/>
                <p:nvPr/>
              </p:nvSpPr>
              <p:spPr>
                <a:xfrm>
                  <a:off x="2484843" y="720868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" name="Google Shape;479;g93ebb510c3_0_0"/>
                <p:cNvSpPr/>
                <p:nvPr/>
              </p:nvSpPr>
              <p:spPr>
                <a:xfrm>
                  <a:off x="2252865" y="715173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" name="Google Shape;480;g93ebb510c3_0_0"/>
                <p:cNvSpPr/>
                <p:nvPr/>
              </p:nvSpPr>
              <p:spPr>
                <a:xfrm>
                  <a:off x="2208922" y="722922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g93ebb510c3_0_0"/>
                <p:cNvSpPr/>
                <p:nvPr/>
              </p:nvSpPr>
              <p:spPr>
                <a:xfrm>
                  <a:off x="1980554" y="658531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" name="Google Shape;482;g93ebb510c3_0_0"/>
                <p:cNvSpPr/>
                <p:nvPr/>
              </p:nvSpPr>
              <p:spPr>
                <a:xfrm>
                  <a:off x="2252865" y="727567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g93ebb510c3_0_0"/>
                <p:cNvSpPr/>
                <p:nvPr/>
              </p:nvSpPr>
              <p:spPr>
                <a:xfrm>
                  <a:off x="2164979" y="726531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484;g93ebb510c3_0_0"/>
                <p:cNvSpPr/>
                <p:nvPr/>
              </p:nvSpPr>
              <p:spPr>
                <a:xfrm>
                  <a:off x="2060525" y="717316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5" name="Google Shape;485;g93ebb510c3_0_0"/>
                <p:cNvSpPr/>
                <p:nvPr/>
              </p:nvSpPr>
              <p:spPr>
                <a:xfrm>
                  <a:off x="2323574" y="693235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" name="Google Shape;486;g93ebb510c3_0_0"/>
                <p:cNvSpPr/>
                <p:nvPr/>
              </p:nvSpPr>
              <p:spPr>
                <a:xfrm>
                  <a:off x="2279631" y="700983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" name="Google Shape;487;g93ebb510c3_0_0"/>
                <p:cNvSpPr/>
                <p:nvPr/>
              </p:nvSpPr>
              <p:spPr>
                <a:xfrm>
                  <a:off x="2367517" y="701745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" name="Google Shape;488;g93ebb510c3_0_0"/>
                <p:cNvSpPr/>
                <p:nvPr/>
              </p:nvSpPr>
              <p:spPr>
                <a:xfrm>
                  <a:off x="2323574" y="705628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g93ebb510c3_0_0"/>
                <p:cNvSpPr/>
                <p:nvPr/>
              </p:nvSpPr>
              <p:spPr>
                <a:xfrm>
                  <a:off x="2235688" y="704592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g93ebb510c3_0_0"/>
                <p:cNvSpPr/>
                <p:nvPr/>
              </p:nvSpPr>
              <p:spPr>
                <a:xfrm>
                  <a:off x="2352002" y="695378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g93ebb510c3_0_0"/>
                <p:cNvSpPr/>
                <p:nvPr/>
              </p:nvSpPr>
              <p:spPr>
                <a:xfrm>
                  <a:off x="2642426" y="711806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g93ebb510c3_0_0"/>
                <p:cNvSpPr/>
                <p:nvPr/>
              </p:nvSpPr>
              <p:spPr>
                <a:xfrm>
                  <a:off x="2598483" y="719555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g93ebb510c3_0_0"/>
                <p:cNvSpPr/>
                <p:nvPr/>
              </p:nvSpPr>
              <p:spPr>
                <a:xfrm>
                  <a:off x="2686369" y="720317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g93ebb510c3_0_0"/>
                <p:cNvSpPr/>
                <p:nvPr/>
              </p:nvSpPr>
              <p:spPr>
                <a:xfrm>
                  <a:off x="2642426" y="724199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g93ebb510c3_0_0"/>
                <p:cNvSpPr/>
                <p:nvPr/>
              </p:nvSpPr>
              <p:spPr>
                <a:xfrm>
                  <a:off x="2554540" y="723163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" name="Google Shape;496;g93ebb510c3_0_0"/>
                <p:cNvSpPr/>
                <p:nvPr/>
              </p:nvSpPr>
              <p:spPr>
                <a:xfrm>
                  <a:off x="2670854" y="713949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497;g93ebb510c3_0_0"/>
                <p:cNvSpPr/>
                <p:nvPr/>
              </p:nvSpPr>
              <p:spPr>
                <a:xfrm>
                  <a:off x="2562975" y="693944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498;g93ebb510c3_0_0"/>
                <p:cNvSpPr/>
                <p:nvPr/>
              </p:nvSpPr>
              <p:spPr>
                <a:xfrm>
                  <a:off x="2519032" y="701693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" name="Google Shape;499;g93ebb510c3_0_0"/>
                <p:cNvSpPr/>
                <p:nvPr/>
              </p:nvSpPr>
              <p:spPr>
                <a:xfrm>
                  <a:off x="2606918" y="702455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g93ebb510c3_0_0"/>
                <p:cNvSpPr/>
                <p:nvPr/>
              </p:nvSpPr>
              <p:spPr>
                <a:xfrm>
                  <a:off x="2562975" y="706338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g93ebb510c3_0_0"/>
                <p:cNvSpPr/>
                <p:nvPr/>
              </p:nvSpPr>
              <p:spPr>
                <a:xfrm>
                  <a:off x="2475089" y="705302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g93ebb510c3_0_0"/>
                <p:cNvSpPr/>
                <p:nvPr/>
              </p:nvSpPr>
              <p:spPr>
                <a:xfrm>
                  <a:off x="2591403" y="696088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g93ebb510c3_0_0"/>
                <p:cNvSpPr/>
                <p:nvPr/>
              </p:nvSpPr>
              <p:spPr>
                <a:xfrm>
                  <a:off x="2453118" y="682997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g93ebb510c3_0_0"/>
                <p:cNvSpPr/>
                <p:nvPr/>
              </p:nvSpPr>
              <p:spPr>
                <a:xfrm>
                  <a:off x="2409175" y="690746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g93ebb510c3_0_0"/>
                <p:cNvSpPr/>
                <p:nvPr/>
              </p:nvSpPr>
              <p:spPr>
                <a:xfrm>
                  <a:off x="2497061" y="691508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g93ebb510c3_0_0"/>
                <p:cNvSpPr/>
                <p:nvPr/>
              </p:nvSpPr>
              <p:spPr>
                <a:xfrm>
                  <a:off x="2453118" y="695390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7" name="Google Shape;507;g93ebb510c3_0_0"/>
                <p:cNvSpPr/>
                <p:nvPr/>
              </p:nvSpPr>
              <p:spPr>
                <a:xfrm>
                  <a:off x="2365232" y="694354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8" name="Google Shape;508;g93ebb510c3_0_0"/>
                <p:cNvSpPr/>
                <p:nvPr/>
              </p:nvSpPr>
              <p:spPr>
                <a:xfrm>
                  <a:off x="2481546" y="685140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9" name="Google Shape;509;g93ebb510c3_0_0"/>
                <p:cNvSpPr/>
                <p:nvPr/>
              </p:nvSpPr>
              <p:spPr>
                <a:xfrm>
                  <a:off x="2195027" y="707304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" name="Google Shape;510;g93ebb510c3_0_0"/>
                <p:cNvSpPr/>
                <p:nvPr/>
              </p:nvSpPr>
              <p:spPr>
                <a:xfrm>
                  <a:off x="2151084" y="715052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" name="Google Shape;511;g93ebb510c3_0_0"/>
                <p:cNvSpPr/>
                <p:nvPr/>
              </p:nvSpPr>
              <p:spPr>
                <a:xfrm>
                  <a:off x="2238970" y="715814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" name="Google Shape;512;g93ebb510c3_0_0"/>
                <p:cNvSpPr/>
                <p:nvPr/>
              </p:nvSpPr>
              <p:spPr>
                <a:xfrm>
                  <a:off x="1909443" y="766123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3" name="Google Shape;513;g93ebb510c3_0_0"/>
                <p:cNvSpPr/>
                <p:nvPr/>
              </p:nvSpPr>
              <p:spPr>
                <a:xfrm>
                  <a:off x="2107141" y="718661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" name="Google Shape;514;g93ebb510c3_0_0"/>
                <p:cNvSpPr/>
                <p:nvPr/>
              </p:nvSpPr>
              <p:spPr>
                <a:xfrm>
                  <a:off x="2223455" y="709447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5" name="Google Shape;515;g93ebb510c3_0_0"/>
                <p:cNvSpPr/>
                <p:nvPr/>
              </p:nvSpPr>
              <p:spPr>
                <a:xfrm>
                  <a:off x="2139544" y="724330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6" name="Google Shape;516;g93ebb510c3_0_0"/>
                <p:cNvSpPr/>
                <p:nvPr/>
              </p:nvSpPr>
              <p:spPr>
                <a:xfrm>
                  <a:off x="2095601" y="732078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7" name="Google Shape;517;g93ebb510c3_0_0"/>
                <p:cNvSpPr/>
                <p:nvPr/>
              </p:nvSpPr>
              <p:spPr>
                <a:xfrm>
                  <a:off x="2183487" y="732840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8" name="Google Shape;518;g93ebb510c3_0_0"/>
                <p:cNvSpPr/>
                <p:nvPr/>
              </p:nvSpPr>
              <p:spPr>
                <a:xfrm>
                  <a:off x="2139544" y="736723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" name="Google Shape;519;g93ebb510c3_0_0"/>
                <p:cNvSpPr/>
                <p:nvPr/>
              </p:nvSpPr>
              <p:spPr>
                <a:xfrm>
                  <a:off x="2051658" y="735687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0" name="Google Shape;520;g93ebb510c3_0_0"/>
                <p:cNvSpPr/>
                <p:nvPr/>
              </p:nvSpPr>
              <p:spPr>
                <a:xfrm>
                  <a:off x="1424998" y="744187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1" name="Google Shape;521;g93ebb510c3_0_0"/>
                <p:cNvSpPr/>
                <p:nvPr/>
              </p:nvSpPr>
              <p:spPr>
                <a:xfrm>
                  <a:off x="2291944" y="739570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" name="Google Shape;522;g93ebb510c3_0_0"/>
                <p:cNvSpPr/>
                <p:nvPr/>
              </p:nvSpPr>
              <p:spPr>
                <a:xfrm>
                  <a:off x="2248001" y="747318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" name="Google Shape;523;g93ebb510c3_0_0"/>
                <p:cNvSpPr/>
                <p:nvPr/>
              </p:nvSpPr>
              <p:spPr>
                <a:xfrm>
                  <a:off x="2335887" y="748080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24;g93ebb510c3_0_0"/>
                <p:cNvSpPr/>
                <p:nvPr/>
              </p:nvSpPr>
              <p:spPr>
                <a:xfrm>
                  <a:off x="2948396" y="793222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" name="Google Shape;525;g93ebb510c3_0_0"/>
                <p:cNvSpPr/>
                <p:nvPr/>
              </p:nvSpPr>
              <p:spPr>
                <a:xfrm>
                  <a:off x="2204058" y="750927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" name="Google Shape;526;g93ebb510c3_0_0"/>
                <p:cNvSpPr/>
                <p:nvPr/>
              </p:nvSpPr>
              <p:spPr>
                <a:xfrm>
                  <a:off x="2320372" y="741713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" name="Google Shape;527;g93ebb510c3_0_0"/>
                <p:cNvSpPr/>
                <p:nvPr/>
              </p:nvSpPr>
              <p:spPr>
                <a:xfrm>
                  <a:off x="2403688" y="721441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" name="Google Shape;528;g93ebb510c3_0_0"/>
                <p:cNvSpPr/>
                <p:nvPr/>
              </p:nvSpPr>
              <p:spPr>
                <a:xfrm>
                  <a:off x="2359745" y="729189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" name="Google Shape;529;g93ebb510c3_0_0"/>
                <p:cNvSpPr/>
                <p:nvPr/>
              </p:nvSpPr>
              <p:spPr>
                <a:xfrm>
                  <a:off x="2650633" y="670822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" name="Google Shape;530;g93ebb510c3_0_0"/>
                <p:cNvSpPr/>
                <p:nvPr/>
              </p:nvSpPr>
              <p:spPr>
                <a:xfrm>
                  <a:off x="2423329" y="810521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531;g93ebb510c3_0_0"/>
                <p:cNvSpPr/>
                <p:nvPr/>
              </p:nvSpPr>
              <p:spPr>
                <a:xfrm>
                  <a:off x="3166434" y="745511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" name="Google Shape;532;g93ebb510c3_0_0"/>
                <p:cNvSpPr/>
                <p:nvPr/>
              </p:nvSpPr>
              <p:spPr>
                <a:xfrm>
                  <a:off x="2432116" y="723584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" name="Google Shape;533;g93ebb510c3_0_0"/>
                <p:cNvSpPr/>
                <p:nvPr/>
              </p:nvSpPr>
              <p:spPr>
                <a:xfrm>
                  <a:off x="2439888" y="736597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" name="Google Shape;534;g93ebb510c3_0_0"/>
                <p:cNvSpPr/>
                <p:nvPr/>
              </p:nvSpPr>
              <p:spPr>
                <a:xfrm>
                  <a:off x="2395945" y="744346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" name="Google Shape;535;g93ebb510c3_0_0"/>
                <p:cNvSpPr/>
                <p:nvPr/>
              </p:nvSpPr>
              <p:spPr>
                <a:xfrm>
                  <a:off x="2483831" y="745108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" name="Google Shape;536;g93ebb510c3_0_0"/>
                <p:cNvSpPr/>
                <p:nvPr/>
              </p:nvSpPr>
              <p:spPr>
                <a:xfrm>
                  <a:off x="2439888" y="748991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" name="Google Shape;537;g93ebb510c3_0_0"/>
                <p:cNvSpPr/>
                <p:nvPr/>
              </p:nvSpPr>
              <p:spPr>
                <a:xfrm>
                  <a:off x="2352002" y="747955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8" name="Google Shape;538;g93ebb510c3_0_0"/>
                <p:cNvSpPr/>
                <p:nvPr/>
              </p:nvSpPr>
              <p:spPr>
                <a:xfrm>
                  <a:off x="2709564" y="741218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9" name="Google Shape;539;g93ebb510c3_0_0"/>
                <p:cNvSpPr/>
                <p:nvPr/>
              </p:nvSpPr>
              <p:spPr>
                <a:xfrm>
                  <a:off x="2389459" y="699991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0" name="Google Shape;540;g93ebb510c3_0_0"/>
                <p:cNvSpPr/>
                <p:nvPr/>
              </p:nvSpPr>
              <p:spPr>
                <a:xfrm>
                  <a:off x="2423368" y="661620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1" name="Google Shape;541;g93ebb510c3_0_0"/>
                <p:cNvSpPr/>
                <p:nvPr/>
              </p:nvSpPr>
              <p:spPr>
                <a:xfrm>
                  <a:off x="2433402" y="708502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" name="Google Shape;542;g93ebb510c3_0_0"/>
                <p:cNvSpPr/>
                <p:nvPr/>
              </p:nvSpPr>
              <p:spPr>
                <a:xfrm>
                  <a:off x="2389459" y="712384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3" name="Google Shape;543;g93ebb510c3_0_0"/>
                <p:cNvSpPr/>
                <p:nvPr/>
              </p:nvSpPr>
              <p:spPr>
                <a:xfrm>
                  <a:off x="2123777" y="663046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4" name="Google Shape;544;g93ebb510c3_0_0"/>
                <p:cNvSpPr/>
                <p:nvPr/>
              </p:nvSpPr>
              <p:spPr>
                <a:xfrm>
                  <a:off x="2417887" y="702135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" name="Google Shape;545;g93ebb510c3_0_0"/>
                <p:cNvSpPr/>
                <p:nvPr/>
              </p:nvSpPr>
              <p:spPr>
                <a:xfrm>
                  <a:off x="2541859" y="715231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" name="Google Shape;546;g93ebb510c3_0_0"/>
                <p:cNvSpPr/>
                <p:nvPr/>
              </p:nvSpPr>
              <p:spPr>
                <a:xfrm>
                  <a:off x="2998552" y="731948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" name="Google Shape;547;g93ebb510c3_0_0"/>
                <p:cNvSpPr/>
                <p:nvPr/>
              </p:nvSpPr>
              <p:spPr>
                <a:xfrm>
                  <a:off x="2585802" y="723742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" name="Google Shape;548;g93ebb510c3_0_0"/>
                <p:cNvSpPr/>
                <p:nvPr/>
              </p:nvSpPr>
              <p:spPr>
                <a:xfrm>
                  <a:off x="2541859" y="727624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" name="Google Shape;549;g93ebb510c3_0_0"/>
                <p:cNvSpPr/>
                <p:nvPr/>
              </p:nvSpPr>
              <p:spPr>
                <a:xfrm>
                  <a:off x="2803789" y="681003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" name="Google Shape;550;g93ebb510c3_0_0"/>
                <p:cNvSpPr/>
                <p:nvPr/>
              </p:nvSpPr>
              <p:spPr>
                <a:xfrm>
                  <a:off x="2570287" y="717375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1" name="Google Shape;551;g93ebb510c3_0_0"/>
                <p:cNvSpPr/>
                <p:nvPr/>
              </p:nvSpPr>
              <p:spPr>
                <a:xfrm>
                  <a:off x="2694259" y="730471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2" name="Google Shape;552;g93ebb510c3_0_0"/>
                <p:cNvSpPr/>
                <p:nvPr/>
              </p:nvSpPr>
              <p:spPr>
                <a:xfrm>
                  <a:off x="2650316" y="738220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3" name="Google Shape;553;g93ebb510c3_0_0"/>
                <p:cNvSpPr/>
                <p:nvPr/>
              </p:nvSpPr>
              <p:spPr>
                <a:xfrm>
                  <a:off x="2738202" y="738982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4" name="Google Shape;554;g93ebb510c3_0_0"/>
                <p:cNvSpPr/>
                <p:nvPr/>
              </p:nvSpPr>
              <p:spPr>
                <a:xfrm>
                  <a:off x="2694259" y="742864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5" name="Google Shape;555;g93ebb510c3_0_0"/>
                <p:cNvSpPr/>
                <p:nvPr/>
              </p:nvSpPr>
              <p:spPr>
                <a:xfrm>
                  <a:off x="2606373" y="741828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6" name="Google Shape;556;g93ebb510c3_0_0"/>
                <p:cNvSpPr/>
                <p:nvPr/>
              </p:nvSpPr>
              <p:spPr>
                <a:xfrm>
                  <a:off x="2722687" y="732615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7" name="Google Shape;557;g93ebb510c3_0_0"/>
                <p:cNvSpPr/>
                <p:nvPr/>
              </p:nvSpPr>
              <p:spPr>
                <a:xfrm>
                  <a:off x="1381339" y="790240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" name="Google Shape;558;g93ebb510c3_0_0"/>
                <p:cNvSpPr/>
                <p:nvPr/>
              </p:nvSpPr>
              <p:spPr>
                <a:xfrm>
                  <a:off x="2099908" y="742749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" name="Google Shape;559;g93ebb510c3_0_0"/>
                <p:cNvSpPr/>
                <p:nvPr/>
              </p:nvSpPr>
              <p:spPr>
                <a:xfrm>
                  <a:off x="1249750" y="724452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g93ebb510c3_0_0"/>
                <p:cNvSpPr/>
                <p:nvPr/>
              </p:nvSpPr>
              <p:spPr>
                <a:xfrm>
                  <a:off x="2143851" y="747394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g93ebb510c3_0_0"/>
                <p:cNvSpPr/>
                <p:nvPr/>
              </p:nvSpPr>
              <p:spPr>
                <a:xfrm>
                  <a:off x="2055965" y="746358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g93ebb510c3_0_0"/>
                <p:cNvSpPr/>
                <p:nvPr/>
              </p:nvSpPr>
              <p:spPr>
                <a:xfrm>
                  <a:off x="1760001" y="705967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g93ebb510c3_0_0"/>
                <p:cNvSpPr/>
                <p:nvPr/>
              </p:nvSpPr>
              <p:spPr>
                <a:xfrm>
                  <a:off x="2578832" y="731736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g93ebb510c3_0_0"/>
                <p:cNvSpPr/>
                <p:nvPr/>
              </p:nvSpPr>
              <p:spPr>
                <a:xfrm>
                  <a:off x="2534889" y="739484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g93ebb510c3_0_0"/>
                <p:cNvSpPr/>
                <p:nvPr/>
              </p:nvSpPr>
              <p:spPr>
                <a:xfrm>
                  <a:off x="2890239" y="711621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g93ebb510c3_0_0"/>
                <p:cNvSpPr/>
                <p:nvPr/>
              </p:nvSpPr>
              <p:spPr>
                <a:xfrm>
                  <a:off x="2578832" y="744129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" name="Google Shape;567;g93ebb510c3_0_0"/>
                <p:cNvSpPr/>
                <p:nvPr/>
              </p:nvSpPr>
              <p:spPr>
                <a:xfrm>
                  <a:off x="3086882" y="692322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g93ebb510c3_0_0"/>
                <p:cNvSpPr/>
                <p:nvPr/>
              </p:nvSpPr>
              <p:spPr>
                <a:xfrm>
                  <a:off x="2607260" y="733879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g93ebb510c3_0_0"/>
                <p:cNvSpPr/>
                <p:nvPr/>
              </p:nvSpPr>
              <p:spPr>
                <a:xfrm>
                  <a:off x="2731232" y="746976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g93ebb510c3_0_0"/>
                <p:cNvSpPr/>
                <p:nvPr/>
              </p:nvSpPr>
              <p:spPr>
                <a:xfrm>
                  <a:off x="2687289" y="754724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g93ebb510c3_0_0"/>
                <p:cNvSpPr/>
                <p:nvPr/>
              </p:nvSpPr>
              <p:spPr>
                <a:xfrm>
                  <a:off x="2775175" y="755486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g93ebb510c3_0_0"/>
                <p:cNvSpPr/>
                <p:nvPr/>
              </p:nvSpPr>
              <p:spPr>
                <a:xfrm>
                  <a:off x="2731232" y="759369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g93ebb510c3_0_0"/>
                <p:cNvSpPr/>
                <p:nvPr/>
              </p:nvSpPr>
              <p:spPr>
                <a:xfrm>
                  <a:off x="3214823" y="778756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g93ebb510c3_0_0"/>
                <p:cNvSpPr/>
                <p:nvPr/>
              </p:nvSpPr>
              <p:spPr>
                <a:xfrm>
                  <a:off x="2759660" y="749119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g93ebb510c3_0_0"/>
                <p:cNvSpPr/>
                <p:nvPr/>
              </p:nvSpPr>
              <p:spPr>
                <a:xfrm>
                  <a:off x="2552489" y="748391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g93ebb510c3_0_0"/>
                <p:cNvSpPr/>
                <p:nvPr/>
              </p:nvSpPr>
              <p:spPr>
                <a:xfrm>
                  <a:off x="2508546" y="756140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g93ebb510c3_0_0"/>
                <p:cNvSpPr/>
                <p:nvPr/>
              </p:nvSpPr>
              <p:spPr>
                <a:xfrm>
                  <a:off x="2596432" y="756902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g93ebb510c3_0_0"/>
                <p:cNvSpPr/>
                <p:nvPr/>
              </p:nvSpPr>
              <p:spPr>
                <a:xfrm>
                  <a:off x="2552489" y="760785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g93ebb510c3_0_0"/>
                <p:cNvSpPr/>
                <p:nvPr/>
              </p:nvSpPr>
              <p:spPr>
                <a:xfrm>
                  <a:off x="2464603" y="759748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0" name="Google Shape;580;g93ebb510c3_0_0"/>
                <p:cNvSpPr/>
                <p:nvPr/>
              </p:nvSpPr>
              <p:spPr>
                <a:xfrm>
                  <a:off x="2580917" y="750535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1" name="Google Shape;581;g93ebb510c3_0_0"/>
                <p:cNvSpPr/>
                <p:nvPr/>
              </p:nvSpPr>
              <p:spPr>
                <a:xfrm>
                  <a:off x="2349689" y="752454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g93ebb510c3_0_0"/>
                <p:cNvSpPr/>
                <p:nvPr/>
              </p:nvSpPr>
              <p:spPr>
                <a:xfrm>
                  <a:off x="2305746" y="760203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g93ebb510c3_0_0"/>
                <p:cNvSpPr/>
                <p:nvPr/>
              </p:nvSpPr>
              <p:spPr>
                <a:xfrm>
                  <a:off x="2393632" y="760965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g93ebb510c3_0_0"/>
                <p:cNvSpPr/>
                <p:nvPr/>
              </p:nvSpPr>
              <p:spPr>
                <a:xfrm>
                  <a:off x="2349689" y="764847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g93ebb510c3_0_0"/>
                <p:cNvSpPr/>
                <p:nvPr/>
              </p:nvSpPr>
              <p:spPr>
                <a:xfrm>
                  <a:off x="2261803" y="763811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g93ebb510c3_0_0"/>
                <p:cNvSpPr/>
                <p:nvPr/>
              </p:nvSpPr>
              <p:spPr>
                <a:xfrm>
                  <a:off x="3029259" y="786595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g93ebb510c3_0_0"/>
                <p:cNvSpPr/>
                <p:nvPr/>
              </p:nvSpPr>
              <p:spPr>
                <a:xfrm>
                  <a:off x="2143633" y="748144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g93ebb510c3_0_0"/>
                <p:cNvSpPr/>
                <p:nvPr/>
              </p:nvSpPr>
              <p:spPr>
                <a:xfrm>
                  <a:off x="2099690" y="755893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9" name="Google Shape;589;g93ebb510c3_0_0"/>
                <p:cNvSpPr/>
                <p:nvPr/>
              </p:nvSpPr>
              <p:spPr>
                <a:xfrm>
                  <a:off x="2187576" y="756655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0" name="Google Shape;590;g93ebb510c3_0_0"/>
                <p:cNvSpPr/>
                <p:nvPr/>
              </p:nvSpPr>
              <p:spPr>
                <a:xfrm>
                  <a:off x="2143633" y="760537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g93ebb510c3_0_0"/>
                <p:cNvSpPr/>
                <p:nvPr/>
              </p:nvSpPr>
              <p:spPr>
                <a:xfrm>
                  <a:off x="2055747" y="759501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2" name="Google Shape;592;g93ebb510c3_0_0"/>
                <p:cNvSpPr/>
                <p:nvPr/>
              </p:nvSpPr>
              <p:spPr>
                <a:xfrm>
                  <a:off x="2172061" y="750287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g93ebb510c3_0_0"/>
                <p:cNvSpPr/>
                <p:nvPr/>
              </p:nvSpPr>
              <p:spPr>
                <a:xfrm>
                  <a:off x="3184596" y="640410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g93ebb510c3_0_0"/>
                <p:cNvSpPr/>
                <p:nvPr/>
              </p:nvSpPr>
              <p:spPr>
                <a:xfrm>
                  <a:off x="2275201" y="728947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g93ebb510c3_0_0"/>
                <p:cNvSpPr/>
                <p:nvPr/>
              </p:nvSpPr>
              <p:spPr>
                <a:xfrm>
                  <a:off x="2966357" y="677693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6" name="Google Shape;596;g93ebb510c3_0_0"/>
                <p:cNvSpPr/>
                <p:nvPr/>
              </p:nvSpPr>
              <p:spPr>
                <a:xfrm>
                  <a:off x="2812634" y="757720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7" name="Google Shape;597;g93ebb510c3_0_0"/>
                <p:cNvSpPr/>
                <p:nvPr/>
              </p:nvSpPr>
              <p:spPr>
                <a:xfrm>
                  <a:off x="1824752" y="785334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8" name="Google Shape;598;g93ebb510c3_0_0"/>
                <p:cNvSpPr/>
                <p:nvPr/>
              </p:nvSpPr>
              <p:spPr>
                <a:xfrm>
                  <a:off x="2670854" y="645248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9" name="Google Shape;599;g93ebb510c3_0_0"/>
                <p:cNvSpPr/>
                <p:nvPr/>
              </p:nvSpPr>
              <p:spPr>
                <a:xfrm>
                  <a:off x="2610050" y="734404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0" name="Google Shape;600;g93ebb510c3_0_0"/>
                <p:cNvSpPr/>
                <p:nvPr/>
              </p:nvSpPr>
              <p:spPr>
                <a:xfrm>
                  <a:off x="2566107" y="742153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g93ebb510c3_0_0"/>
                <p:cNvSpPr/>
                <p:nvPr/>
              </p:nvSpPr>
              <p:spPr>
                <a:xfrm>
                  <a:off x="2653993" y="742915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g93ebb510c3_0_0"/>
                <p:cNvSpPr/>
                <p:nvPr/>
              </p:nvSpPr>
              <p:spPr>
                <a:xfrm>
                  <a:off x="2610050" y="746797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g93ebb510c3_0_0"/>
                <p:cNvSpPr/>
                <p:nvPr/>
              </p:nvSpPr>
              <p:spPr>
                <a:xfrm>
                  <a:off x="3005591" y="767335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4" name="Google Shape;604;g93ebb510c3_0_0"/>
                <p:cNvSpPr/>
                <p:nvPr/>
              </p:nvSpPr>
              <p:spPr>
                <a:xfrm>
                  <a:off x="2499325" y="662249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05;g93ebb510c3_0_0"/>
                <p:cNvSpPr/>
                <p:nvPr/>
              </p:nvSpPr>
              <p:spPr>
                <a:xfrm>
                  <a:off x="2838295" y="705462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6" name="Google Shape;606;g93ebb510c3_0_0"/>
                <p:cNvSpPr/>
                <p:nvPr/>
              </p:nvSpPr>
              <p:spPr>
                <a:xfrm>
                  <a:off x="2794352" y="713211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7" name="Google Shape;607;g93ebb510c3_0_0"/>
                <p:cNvSpPr/>
                <p:nvPr/>
              </p:nvSpPr>
              <p:spPr>
                <a:xfrm>
                  <a:off x="2882238" y="713973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8" name="Google Shape;608;g93ebb510c3_0_0"/>
                <p:cNvSpPr/>
                <p:nvPr/>
              </p:nvSpPr>
              <p:spPr>
                <a:xfrm>
                  <a:off x="2838295" y="717856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09;g93ebb510c3_0_0"/>
                <p:cNvSpPr/>
                <p:nvPr/>
              </p:nvSpPr>
              <p:spPr>
                <a:xfrm>
                  <a:off x="2750409" y="716820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10;g93ebb510c3_0_0"/>
                <p:cNvSpPr/>
                <p:nvPr/>
              </p:nvSpPr>
              <p:spPr>
                <a:xfrm>
                  <a:off x="2866723" y="707606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11;g93ebb510c3_0_0"/>
                <p:cNvSpPr/>
                <p:nvPr/>
              </p:nvSpPr>
              <p:spPr>
                <a:xfrm>
                  <a:off x="2883148" y="736875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2" name="Google Shape;612;g93ebb510c3_0_0"/>
                <p:cNvSpPr/>
                <p:nvPr/>
              </p:nvSpPr>
              <p:spPr>
                <a:xfrm>
                  <a:off x="2839205" y="744623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3" name="Google Shape;613;g93ebb510c3_0_0"/>
                <p:cNvSpPr/>
                <p:nvPr/>
              </p:nvSpPr>
              <p:spPr>
                <a:xfrm>
                  <a:off x="2927091" y="745385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4" name="Google Shape;614;g93ebb510c3_0_0"/>
                <p:cNvSpPr/>
                <p:nvPr/>
              </p:nvSpPr>
              <p:spPr>
                <a:xfrm>
                  <a:off x="2883148" y="749268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5" name="Google Shape;615;g93ebb510c3_0_0"/>
                <p:cNvSpPr/>
                <p:nvPr/>
              </p:nvSpPr>
              <p:spPr>
                <a:xfrm>
                  <a:off x="2795262" y="748232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6" name="Google Shape;616;g93ebb510c3_0_0"/>
                <p:cNvSpPr/>
                <p:nvPr/>
              </p:nvSpPr>
              <p:spPr>
                <a:xfrm>
                  <a:off x="2911576" y="739018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17;g93ebb510c3_0_0"/>
                <p:cNvSpPr/>
                <p:nvPr/>
              </p:nvSpPr>
              <p:spPr>
                <a:xfrm>
                  <a:off x="2709774" y="767124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18;g93ebb510c3_0_0"/>
                <p:cNvSpPr/>
                <p:nvPr/>
              </p:nvSpPr>
              <p:spPr>
                <a:xfrm>
                  <a:off x="2665831" y="774873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19;g93ebb510c3_0_0"/>
                <p:cNvSpPr/>
                <p:nvPr/>
              </p:nvSpPr>
              <p:spPr>
                <a:xfrm>
                  <a:off x="2753717" y="775635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0" name="Google Shape;620;g93ebb510c3_0_0"/>
                <p:cNvSpPr/>
                <p:nvPr/>
              </p:nvSpPr>
              <p:spPr>
                <a:xfrm>
                  <a:off x="2709774" y="779518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1" name="Google Shape;621;g93ebb510c3_0_0"/>
                <p:cNvSpPr/>
                <p:nvPr/>
              </p:nvSpPr>
              <p:spPr>
                <a:xfrm>
                  <a:off x="2621888" y="778482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2" name="Google Shape;622;g93ebb510c3_0_0"/>
                <p:cNvSpPr/>
                <p:nvPr/>
              </p:nvSpPr>
              <p:spPr>
                <a:xfrm>
                  <a:off x="2738202" y="769268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g93ebb510c3_0_0"/>
                <p:cNvSpPr/>
                <p:nvPr/>
              </p:nvSpPr>
              <p:spPr>
                <a:xfrm>
                  <a:off x="3356835" y="665006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g93ebb510c3_0_0"/>
                <p:cNvSpPr/>
                <p:nvPr/>
              </p:nvSpPr>
              <p:spPr>
                <a:xfrm>
                  <a:off x="2251492" y="778116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25;g93ebb510c3_0_0"/>
                <p:cNvSpPr/>
                <p:nvPr/>
              </p:nvSpPr>
              <p:spPr>
                <a:xfrm>
                  <a:off x="2339378" y="778878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26;g93ebb510c3_0_0"/>
                <p:cNvSpPr/>
                <p:nvPr/>
              </p:nvSpPr>
              <p:spPr>
                <a:xfrm>
                  <a:off x="2295435" y="782761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27;g93ebb510c3_0_0"/>
                <p:cNvSpPr/>
                <p:nvPr/>
              </p:nvSpPr>
              <p:spPr>
                <a:xfrm>
                  <a:off x="2207549" y="781725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8" name="Google Shape;628;g93ebb510c3_0_0"/>
                <p:cNvSpPr/>
                <p:nvPr/>
              </p:nvSpPr>
              <p:spPr>
                <a:xfrm>
                  <a:off x="2323863" y="772511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g93ebb510c3_0_0"/>
                <p:cNvSpPr/>
                <p:nvPr/>
              </p:nvSpPr>
              <p:spPr>
                <a:xfrm>
                  <a:off x="3339728" y="835002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g93ebb510c3_0_0"/>
                <p:cNvSpPr/>
                <p:nvPr/>
              </p:nvSpPr>
              <p:spPr>
                <a:xfrm>
                  <a:off x="2458660" y="776204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g93ebb510c3_0_0"/>
                <p:cNvSpPr/>
                <p:nvPr/>
              </p:nvSpPr>
              <p:spPr>
                <a:xfrm>
                  <a:off x="2546546" y="776966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g93ebb510c3_0_0"/>
                <p:cNvSpPr/>
                <p:nvPr/>
              </p:nvSpPr>
              <p:spPr>
                <a:xfrm>
                  <a:off x="2502603" y="780849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g93ebb510c3_0_0"/>
                <p:cNvSpPr/>
                <p:nvPr/>
              </p:nvSpPr>
              <p:spPr>
                <a:xfrm>
                  <a:off x="2414717" y="779813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g93ebb510c3_0_0"/>
                <p:cNvSpPr/>
                <p:nvPr/>
              </p:nvSpPr>
              <p:spPr>
                <a:xfrm>
                  <a:off x="3059398" y="662047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g93ebb510c3_0_0"/>
                <p:cNvSpPr/>
                <p:nvPr/>
              </p:nvSpPr>
              <p:spPr>
                <a:xfrm>
                  <a:off x="2075449" y="767497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g93ebb510c3_0_0"/>
                <p:cNvSpPr/>
                <p:nvPr/>
              </p:nvSpPr>
              <p:spPr>
                <a:xfrm>
                  <a:off x="2031506" y="775245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g93ebb510c3_0_0"/>
                <p:cNvSpPr/>
                <p:nvPr/>
              </p:nvSpPr>
              <p:spPr>
                <a:xfrm>
                  <a:off x="2119392" y="776007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g93ebb510c3_0_0"/>
                <p:cNvSpPr/>
                <p:nvPr/>
              </p:nvSpPr>
              <p:spPr>
                <a:xfrm>
                  <a:off x="2075449" y="779890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g93ebb510c3_0_0"/>
                <p:cNvSpPr/>
                <p:nvPr/>
              </p:nvSpPr>
              <p:spPr>
                <a:xfrm>
                  <a:off x="1987563" y="778854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g93ebb510c3_0_0"/>
                <p:cNvSpPr/>
                <p:nvPr/>
              </p:nvSpPr>
              <p:spPr>
                <a:xfrm>
                  <a:off x="2103877" y="769640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g93ebb510c3_0_0"/>
                <p:cNvSpPr/>
                <p:nvPr/>
              </p:nvSpPr>
              <p:spPr>
                <a:xfrm>
                  <a:off x="1906916" y="737937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g93ebb510c3_0_0"/>
                <p:cNvSpPr/>
                <p:nvPr/>
              </p:nvSpPr>
              <p:spPr>
                <a:xfrm>
                  <a:off x="1862973" y="745686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g93ebb510c3_0_0"/>
                <p:cNvSpPr/>
                <p:nvPr/>
              </p:nvSpPr>
              <p:spPr>
                <a:xfrm>
                  <a:off x="1950859" y="746448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g93ebb510c3_0_0"/>
                <p:cNvSpPr/>
                <p:nvPr/>
              </p:nvSpPr>
              <p:spPr>
                <a:xfrm>
                  <a:off x="1906916" y="750330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g93ebb510c3_0_0"/>
                <p:cNvSpPr/>
                <p:nvPr/>
              </p:nvSpPr>
              <p:spPr>
                <a:xfrm>
                  <a:off x="1819030" y="749294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g93ebb510c3_0_0"/>
                <p:cNvSpPr/>
                <p:nvPr/>
              </p:nvSpPr>
              <p:spPr>
                <a:xfrm>
                  <a:off x="1935344" y="740081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g93ebb510c3_0_0"/>
                <p:cNvSpPr/>
                <p:nvPr/>
              </p:nvSpPr>
              <p:spPr>
                <a:xfrm>
                  <a:off x="1992644" y="715676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g93ebb510c3_0_0"/>
                <p:cNvSpPr/>
                <p:nvPr/>
              </p:nvSpPr>
              <p:spPr>
                <a:xfrm>
                  <a:off x="1948701" y="723424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g93ebb510c3_0_0"/>
                <p:cNvSpPr/>
                <p:nvPr/>
              </p:nvSpPr>
              <p:spPr>
                <a:xfrm>
                  <a:off x="2036587" y="724186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g93ebb510c3_0_0"/>
                <p:cNvSpPr/>
                <p:nvPr/>
              </p:nvSpPr>
              <p:spPr>
                <a:xfrm>
                  <a:off x="1992644" y="728069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g93ebb510c3_0_0"/>
                <p:cNvSpPr/>
                <p:nvPr/>
              </p:nvSpPr>
              <p:spPr>
                <a:xfrm>
                  <a:off x="1904758" y="727033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g93ebb510c3_0_0"/>
                <p:cNvSpPr/>
                <p:nvPr/>
              </p:nvSpPr>
              <p:spPr>
                <a:xfrm>
                  <a:off x="2021072" y="717819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g93ebb510c3_0_0"/>
                <p:cNvSpPr/>
                <p:nvPr/>
              </p:nvSpPr>
              <p:spPr>
                <a:xfrm>
                  <a:off x="1731497" y="766485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g93ebb510c3_0_0"/>
                <p:cNvSpPr/>
                <p:nvPr/>
              </p:nvSpPr>
              <p:spPr>
                <a:xfrm>
                  <a:off x="2101101" y="738664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g93ebb510c3_0_0"/>
                <p:cNvSpPr/>
                <p:nvPr/>
              </p:nvSpPr>
              <p:spPr>
                <a:xfrm>
                  <a:off x="1960176" y="791434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g93ebb510c3_0_0"/>
                <p:cNvSpPr/>
                <p:nvPr/>
              </p:nvSpPr>
              <p:spPr>
                <a:xfrm>
                  <a:off x="2145044" y="743309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g93ebb510c3_0_0"/>
                <p:cNvSpPr/>
                <p:nvPr/>
              </p:nvSpPr>
              <p:spPr>
                <a:xfrm>
                  <a:off x="2057158" y="742273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g93ebb510c3_0_0"/>
                <p:cNvSpPr/>
                <p:nvPr/>
              </p:nvSpPr>
              <p:spPr>
                <a:xfrm>
                  <a:off x="2289385" y="695563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g93ebb510c3_0_0"/>
                <p:cNvSpPr/>
                <p:nvPr/>
              </p:nvSpPr>
              <p:spPr>
                <a:xfrm>
                  <a:off x="2692252" y="799359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g93ebb510c3_0_0"/>
                <p:cNvSpPr/>
                <p:nvPr/>
              </p:nvSpPr>
              <p:spPr>
                <a:xfrm>
                  <a:off x="2253501" y="753904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g93ebb510c3_0_0"/>
                <p:cNvSpPr/>
                <p:nvPr/>
              </p:nvSpPr>
              <p:spPr>
                <a:xfrm>
                  <a:off x="2341387" y="754666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g93ebb510c3_0_0"/>
                <p:cNvSpPr/>
                <p:nvPr/>
              </p:nvSpPr>
              <p:spPr>
                <a:xfrm>
                  <a:off x="2297444" y="758549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g93ebb510c3_0_0"/>
                <p:cNvSpPr/>
                <p:nvPr/>
              </p:nvSpPr>
              <p:spPr>
                <a:xfrm>
                  <a:off x="2209558" y="757513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g93ebb510c3_0_0"/>
                <p:cNvSpPr/>
                <p:nvPr/>
              </p:nvSpPr>
              <p:spPr>
                <a:xfrm>
                  <a:off x="2820873" y="752032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g93ebb510c3_0_0"/>
                <p:cNvSpPr/>
                <p:nvPr/>
              </p:nvSpPr>
              <p:spPr>
                <a:xfrm>
                  <a:off x="2449844" y="761396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g93ebb510c3_0_0"/>
                <p:cNvSpPr/>
                <p:nvPr/>
              </p:nvSpPr>
              <p:spPr>
                <a:xfrm>
                  <a:off x="2405901" y="769144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g93ebb510c3_0_0"/>
                <p:cNvSpPr/>
                <p:nvPr/>
              </p:nvSpPr>
              <p:spPr>
                <a:xfrm>
                  <a:off x="2493787" y="769906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g93ebb510c3_0_0"/>
                <p:cNvSpPr/>
                <p:nvPr/>
              </p:nvSpPr>
              <p:spPr>
                <a:xfrm>
                  <a:off x="2449844" y="773789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g93ebb510c3_0_0"/>
                <p:cNvSpPr/>
                <p:nvPr/>
              </p:nvSpPr>
              <p:spPr>
                <a:xfrm>
                  <a:off x="2881203" y="829186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g93ebb510c3_0_0"/>
                <p:cNvSpPr/>
                <p:nvPr/>
              </p:nvSpPr>
              <p:spPr>
                <a:xfrm>
                  <a:off x="2478272" y="763539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g93ebb510c3_0_0"/>
                <p:cNvSpPr/>
                <p:nvPr/>
              </p:nvSpPr>
              <p:spPr>
                <a:xfrm>
                  <a:off x="2602244" y="776636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g93ebb510c3_0_0"/>
                <p:cNvSpPr/>
                <p:nvPr/>
              </p:nvSpPr>
              <p:spPr>
                <a:xfrm>
                  <a:off x="2558301" y="784384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g93ebb510c3_0_0"/>
                <p:cNvSpPr/>
                <p:nvPr/>
              </p:nvSpPr>
              <p:spPr>
                <a:xfrm>
                  <a:off x="2646187" y="785146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g93ebb510c3_0_0"/>
                <p:cNvSpPr/>
                <p:nvPr/>
              </p:nvSpPr>
              <p:spPr>
                <a:xfrm>
                  <a:off x="2602244" y="789029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g93ebb510c3_0_0"/>
                <p:cNvSpPr/>
                <p:nvPr/>
              </p:nvSpPr>
              <p:spPr>
                <a:xfrm>
                  <a:off x="2514358" y="787993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g93ebb510c3_0_0"/>
                <p:cNvSpPr/>
                <p:nvPr/>
              </p:nvSpPr>
              <p:spPr>
                <a:xfrm>
                  <a:off x="2630672" y="778779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g93ebb510c3_0_0"/>
                <p:cNvSpPr/>
                <p:nvPr/>
              </p:nvSpPr>
              <p:spPr>
                <a:xfrm>
                  <a:off x="2625113" y="745779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g93ebb510c3_0_0"/>
                <p:cNvSpPr/>
                <p:nvPr/>
              </p:nvSpPr>
              <p:spPr>
                <a:xfrm>
                  <a:off x="2857169" y="777886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g93ebb510c3_0_0"/>
                <p:cNvSpPr/>
                <p:nvPr/>
              </p:nvSpPr>
              <p:spPr>
                <a:xfrm>
                  <a:off x="2233561" y="695547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g93ebb510c3_0_0"/>
                <p:cNvSpPr/>
                <p:nvPr/>
              </p:nvSpPr>
              <p:spPr>
                <a:xfrm>
                  <a:off x="2189618" y="699156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g93ebb510c3_0_0"/>
                <p:cNvSpPr/>
                <p:nvPr/>
              </p:nvSpPr>
              <p:spPr>
                <a:xfrm>
                  <a:off x="2219666" y="679929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g93ebb510c3_0_0"/>
                <p:cNvSpPr/>
                <p:nvPr/>
              </p:nvSpPr>
              <p:spPr>
                <a:xfrm>
                  <a:off x="2175723" y="687677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g93ebb510c3_0_0"/>
                <p:cNvSpPr/>
                <p:nvPr/>
              </p:nvSpPr>
              <p:spPr>
                <a:xfrm>
                  <a:off x="2219666" y="692322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g93ebb510c3_0_0"/>
                <p:cNvSpPr/>
                <p:nvPr/>
              </p:nvSpPr>
              <p:spPr>
                <a:xfrm>
                  <a:off x="2131780" y="691286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g93ebb510c3_0_0"/>
                <p:cNvSpPr/>
                <p:nvPr/>
              </p:nvSpPr>
              <p:spPr>
                <a:xfrm>
                  <a:off x="2248094" y="682072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g93ebb510c3_0_0"/>
                <p:cNvSpPr/>
                <p:nvPr/>
              </p:nvSpPr>
              <p:spPr>
                <a:xfrm>
                  <a:off x="2164183" y="696955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g93ebb510c3_0_0"/>
                <p:cNvSpPr/>
                <p:nvPr/>
              </p:nvSpPr>
              <p:spPr>
                <a:xfrm>
                  <a:off x="2120240" y="704703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g93ebb510c3_0_0"/>
                <p:cNvSpPr/>
                <p:nvPr/>
              </p:nvSpPr>
              <p:spPr>
                <a:xfrm>
                  <a:off x="2208126" y="705465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g93ebb510c3_0_0"/>
                <p:cNvSpPr/>
                <p:nvPr/>
              </p:nvSpPr>
              <p:spPr>
                <a:xfrm>
                  <a:off x="2164183" y="709348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g93ebb510c3_0_0"/>
                <p:cNvSpPr/>
                <p:nvPr/>
              </p:nvSpPr>
              <p:spPr>
                <a:xfrm>
                  <a:off x="2076297" y="708312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g93ebb510c3_0_0"/>
                <p:cNvSpPr/>
                <p:nvPr/>
              </p:nvSpPr>
              <p:spPr>
                <a:xfrm>
                  <a:off x="2192611" y="699098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2" name="Google Shape;692;g93ebb510c3_0_0"/>
                <p:cNvSpPr/>
                <p:nvPr/>
              </p:nvSpPr>
              <p:spPr>
                <a:xfrm>
                  <a:off x="1611863" y="706405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3" name="Google Shape;693;g93ebb510c3_0_0"/>
                <p:cNvSpPr/>
                <p:nvPr/>
              </p:nvSpPr>
              <p:spPr>
                <a:xfrm>
                  <a:off x="2168490" y="707626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" name="Google Shape;694;g93ebb510c3_0_0"/>
                <p:cNvSpPr/>
                <p:nvPr/>
              </p:nvSpPr>
              <p:spPr>
                <a:xfrm>
                  <a:off x="1801264" y="681176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5" name="Google Shape;695;g93ebb510c3_0_0"/>
                <p:cNvSpPr/>
                <p:nvPr/>
              </p:nvSpPr>
              <p:spPr>
                <a:xfrm>
                  <a:off x="3092706" y="716335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g93ebb510c3_0_0"/>
                <p:cNvSpPr/>
                <p:nvPr/>
              </p:nvSpPr>
              <p:spPr>
                <a:xfrm>
                  <a:off x="1927611" y="688292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g93ebb510c3_0_0"/>
                <p:cNvSpPr/>
                <p:nvPr/>
              </p:nvSpPr>
              <p:spPr>
                <a:xfrm>
                  <a:off x="2080604" y="718983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g93ebb510c3_0_0"/>
                <p:cNvSpPr/>
                <p:nvPr/>
              </p:nvSpPr>
              <p:spPr>
                <a:xfrm>
                  <a:off x="1664740" y="738371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g93ebb510c3_0_0"/>
                <p:cNvSpPr/>
                <p:nvPr/>
              </p:nvSpPr>
              <p:spPr>
                <a:xfrm>
                  <a:off x="1787207" y="725243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g93ebb510c3_0_0"/>
                <p:cNvSpPr/>
                <p:nvPr/>
              </p:nvSpPr>
              <p:spPr>
                <a:xfrm>
                  <a:off x="2780138" y="722946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g93ebb510c3_0_0"/>
                <p:cNvSpPr/>
                <p:nvPr/>
              </p:nvSpPr>
              <p:spPr>
                <a:xfrm>
                  <a:off x="2255897" y="705180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2" name="Google Shape;702;g93ebb510c3_0_0"/>
                <p:cNvSpPr/>
                <p:nvPr/>
              </p:nvSpPr>
              <p:spPr>
                <a:xfrm>
                  <a:off x="1931555" y="710562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3" name="Google Shape;703;g93ebb510c3_0_0"/>
                <p:cNvSpPr/>
                <p:nvPr/>
              </p:nvSpPr>
              <p:spPr>
                <a:xfrm>
                  <a:off x="1887612" y="718311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4" name="Google Shape;704;g93ebb510c3_0_0"/>
                <p:cNvSpPr/>
                <p:nvPr/>
              </p:nvSpPr>
              <p:spPr>
                <a:xfrm>
                  <a:off x="1975498" y="719073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5" name="Google Shape;705;g93ebb510c3_0_0"/>
                <p:cNvSpPr/>
                <p:nvPr/>
              </p:nvSpPr>
              <p:spPr>
                <a:xfrm>
                  <a:off x="1931555" y="722955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6" name="Google Shape;706;g93ebb510c3_0_0"/>
                <p:cNvSpPr/>
                <p:nvPr/>
              </p:nvSpPr>
              <p:spPr>
                <a:xfrm>
                  <a:off x="1843669" y="721919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g93ebb510c3_0_0"/>
                <p:cNvSpPr/>
                <p:nvPr/>
              </p:nvSpPr>
              <p:spPr>
                <a:xfrm>
                  <a:off x="1959983" y="712706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8" name="Google Shape;708;g93ebb510c3_0_0"/>
                <p:cNvSpPr/>
                <p:nvPr/>
              </p:nvSpPr>
              <p:spPr>
                <a:xfrm>
                  <a:off x="2017283" y="688301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" name="Google Shape;709;g93ebb510c3_0_0"/>
                <p:cNvSpPr/>
                <p:nvPr/>
              </p:nvSpPr>
              <p:spPr>
                <a:xfrm>
                  <a:off x="1973340" y="696049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710;g93ebb510c3_0_0"/>
                <p:cNvSpPr/>
                <p:nvPr/>
              </p:nvSpPr>
              <p:spPr>
                <a:xfrm>
                  <a:off x="2061226" y="696811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g93ebb510c3_0_0"/>
                <p:cNvSpPr/>
                <p:nvPr/>
              </p:nvSpPr>
              <p:spPr>
                <a:xfrm>
                  <a:off x="2017283" y="700694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g93ebb510c3_0_0"/>
                <p:cNvSpPr/>
                <p:nvPr/>
              </p:nvSpPr>
              <p:spPr>
                <a:xfrm>
                  <a:off x="1929397" y="699658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" name="Google Shape;713;g93ebb510c3_0_0"/>
                <p:cNvSpPr/>
                <p:nvPr/>
              </p:nvSpPr>
              <p:spPr>
                <a:xfrm>
                  <a:off x="2045711" y="690444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4" name="Google Shape;714;g93ebb510c3_0_0"/>
                <p:cNvSpPr/>
                <p:nvPr/>
              </p:nvSpPr>
              <p:spPr>
                <a:xfrm>
                  <a:off x="2169683" y="703541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5" name="Google Shape;715;g93ebb510c3_0_0"/>
                <p:cNvSpPr/>
                <p:nvPr/>
              </p:nvSpPr>
              <p:spPr>
                <a:xfrm>
                  <a:off x="2125740" y="711289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6" name="Google Shape;716;g93ebb510c3_0_0"/>
                <p:cNvSpPr/>
                <p:nvPr/>
              </p:nvSpPr>
              <p:spPr>
                <a:xfrm>
                  <a:off x="2881203" y="798053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7" name="Google Shape;717;g93ebb510c3_0_0"/>
                <p:cNvSpPr/>
                <p:nvPr/>
              </p:nvSpPr>
              <p:spPr>
                <a:xfrm>
                  <a:off x="2074924" y="678608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8" name="Google Shape;718;g93ebb510c3_0_0"/>
                <p:cNvSpPr/>
                <p:nvPr/>
              </p:nvSpPr>
              <p:spPr>
                <a:xfrm>
                  <a:off x="2081797" y="714898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9" name="Google Shape;719;g93ebb510c3_0_0"/>
                <p:cNvSpPr/>
                <p:nvPr/>
              </p:nvSpPr>
              <p:spPr>
                <a:xfrm>
                  <a:off x="1442576" y="703593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0" name="Google Shape;720;g93ebb510c3_0_0"/>
                <p:cNvSpPr/>
                <p:nvPr/>
              </p:nvSpPr>
              <p:spPr>
                <a:xfrm>
                  <a:off x="2228697" y="805097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1" name="Google Shape;721;g93ebb510c3_0_0"/>
                <p:cNvSpPr/>
                <p:nvPr/>
              </p:nvSpPr>
              <p:spPr>
                <a:xfrm>
                  <a:off x="2184754" y="808980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2" name="Google Shape;722;g93ebb510c3_0_0"/>
                <p:cNvSpPr/>
                <p:nvPr/>
              </p:nvSpPr>
              <p:spPr>
                <a:xfrm>
                  <a:off x="2096868" y="807944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3" name="Google Shape;723;g93ebb510c3_0_0"/>
                <p:cNvSpPr/>
                <p:nvPr/>
              </p:nvSpPr>
              <p:spPr>
                <a:xfrm>
                  <a:off x="2343744" y="793279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4" name="Google Shape;724;g93ebb510c3_0_0"/>
                <p:cNvSpPr/>
                <p:nvPr/>
              </p:nvSpPr>
              <p:spPr>
                <a:xfrm>
                  <a:off x="2299801" y="797161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" name="Google Shape;725;g93ebb510c3_0_0"/>
                <p:cNvSpPr/>
                <p:nvPr/>
              </p:nvSpPr>
              <p:spPr>
                <a:xfrm>
                  <a:off x="2211915" y="796125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6" name="Google Shape;726;g93ebb510c3_0_0"/>
                <p:cNvSpPr/>
                <p:nvPr/>
              </p:nvSpPr>
              <p:spPr>
                <a:xfrm>
                  <a:off x="2704344" y="815034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7" name="Google Shape;727;g93ebb510c3_0_0"/>
                <p:cNvSpPr/>
                <p:nvPr/>
              </p:nvSpPr>
              <p:spPr>
                <a:xfrm>
                  <a:off x="2660401" y="818916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8" name="Google Shape;728;g93ebb510c3_0_0"/>
                <p:cNvSpPr/>
                <p:nvPr/>
              </p:nvSpPr>
              <p:spPr>
                <a:xfrm>
                  <a:off x="2572515" y="817880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9" name="Google Shape;729;g93ebb510c3_0_0"/>
                <p:cNvSpPr/>
                <p:nvPr/>
              </p:nvSpPr>
              <p:spPr>
                <a:xfrm>
                  <a:off x="2678364" y="684694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0" name="Google Shape;730;g93ebb510c3_0_0"/>
                <p:cNvSpPr/>
                <p:nvPr/>
              </p:nvSpPr>
              <p:spPr>
                <a:xfrm>
                  <a:off x="2662849" y="678327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1" name="Google Shape;731;g93ebb510c3_0_0"/>
                <p:cNvSpPr/>
                <p:nvPr/>
              </p:nvSpPr>
              <p:spPr>
                <a:xfrm>
                  <a:off x="2664873" y="689680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2" name="Google Shape;732;g93ebb510c3_0_0"/>
                <p:cNvSpPr/>
                <p:nvPr/>
              </p:nvSpPr>
              <p:spPr>
                <a:xfrm>
                  <a:off x="2708816" y="698191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3" name="Google Shape;733;g93ebb510c3_0_0"/>
                <p:cNvSpPr/>
                <p:nvPr/>
              </p:nvSpPr>
              <p:spPr>
                <a:xfrm>
                  <a:off x="2664873" y="702074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4" name="Google Shape;734;g93ebb510c3_0_0"/>
                <p:cNvSpPr/>
                <p:nvPr/>
              </p:nvSpPr>
              <p:spPr>
                <a:xfrm>
                  <a:off x="2693301" y="691824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5" name="Google Shape;735;g93ebb510c3_0_0"/>
                <p:cNvSpPr/>
                <p:nvPr/>
              </p:nvSpPr>
              <p:spPr>
                <a:xfrm>
                  <a:off x="2850884" y="682761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6" name="Google Shape;736;g93ebb510c3_0_0"/>
                <p:cNvSpPr/>
                <p:nvPr/>
              </p:nvSpPr>
              <p:spPr>
                <a:xfrm>
                  <a:off x="2806941" y="690510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7" name="Google Shape;737;g93ebb510c3_0_0"/>
                <p:cNvSpPr/>
                <p:nvPr/>
              </p:nvSpPr>
              <p:spPr>
                <a:xfrm>
                  <a:off x="2850884" y="695155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8" name="Google Shape;738;g93ebb510c3_0_0"/>
                <p:cNvSpPr/>
                <p:nvPr/>
              </p:nvSpPr>
              <p:spPr>
                <a:xfrm>
                  <a:off x="2762998" y="694119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9" name="Google Shape;739;g93ebb510c3_0_0"/>
                <p:cNvSpPr/>
                <p:nvPr/>
              </p:nvSpPr>
              <p:spPr>
                <a:xfrm>
                  <a:off x="2727490" y="672649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0" name="Google Shape;740;g93ebb510c3_0_0"/>
                <p:cNvSpPr/>
                <p:nvPr/>
              </p:nvSpPr>
              <p:spPr>
                <a:xfrm>
                  <a:off x="2815376" y="673411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1" name="Google Shape;741;g93ebb510c3_0_0"/>
                <p:cNvSpPr/>
                <p:nvPr/>
              </p:nvSpPr>
              <p:spPr>
                <a:xfrm>
                  <a:off x="2771433" y="677293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2" name="Google Shape;742;g93ebb510c3_0_0"/>
                <p:cNvSpPr/>
                <p:nvPr/>
              </p:nvSpPr>
              <p:spPr>
                <a:xfrm>
                  <a:off x="2683547" y="676257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3" name="Google Shape;743;g93ebb510c3_0_0"/>
                <p:cNvSpPr/>
                <p:nvPr/>
              </p:nvSpPr>
              <p:spPr>
                <a:xfrm>
                  <a:off x="2799861" y="667044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" name="Google Shape;744;g93ebb510c3_0_0"/>
                <p:cNvSpPr/>
                <p:nvPr/>
              </p:nvSpPr>
              <p:spPr>
                <a:xfrm>
                  <a:off x="2750317" y="686187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5" name="Google Shape;745;g93ebb510c3_0_0"/>
                <p:cNvSpPr/>
                <p:nvPr/>
              </p:nvSpPr>
              <p:spPr>
                <a:xfrm>
                  <a:off x="2794260" y="694697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6" name="Google Shape;746;g93ebb510c3_0_0"/>
                <p:cNvSpPr/>
                <p:nvPr/>
              </p:nvSpPr>
              <p:spPr>
                <a:xfrm>
                  <a:off x="2750317" y="698580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7" name="Google Shape;747;g93ebb510c3_0_0"/>
                <p:cNvSpPr/>
                <p:nvPr/>
              </p:nvSpPr>
              <p:spPr>
                <a:xfrm>
                  <a:off x="2778745" y="688330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8" name="Google Shape;748;g93ebb510c3_0_0"/>
                <p:cNvSpPr/>
                <p:nvPr/>
              </p:nvSpPr>
              <p:spPr>
                <a:xfrm>
                  <a:off x="2858774" y="709175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9" name="Google Shape;749;g93ebb510c3_0_0"/>
                <p:cNvSpPr/>
                <p:nvPr/>
              </p:nvSpPr>
              <p:spPr>
                <a:xfrm>
                  <a:off x="2787290" y="702691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0" name="Google Shape;750;g93ebb510c3_0_0"/>
                <p:cNvSpPr/>
                <p:nvPr/>
              </p:nvSpPr>
              <p:spPr>
                <a:xfrm>
                  <a:off x="2815718" y="704835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1" name="Google Shape;751;g93ebb510c3_0_0"/>
                <p:cNvSpPr/>
                <p:nvPr/>
              </p:nvSpPr>
              <p:spPr>
                <a:xfrm>
                  <a:off x="2818508" y="705359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2" name="Google Shape;752;g93ebb510c3_0_0"/>
                <p:cNvSpPr/>
                <p:nvPr/>
              </p:nvSpPr>
              <p:spPr>
                <a:xfrm>
                  <a:off x="2846936" y="707503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3" name="Google Shape;753;g93ebb510c3_0_0"/>
                <p:cNvSpPr/>
                <p:nvPr/>
              </p:nvSpPr>
              <p:spPr>
                <a:xfrm>
                  <a:off x="2532418" y="782500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" name="Google Shape;754;g93ebb510c3_0_0"/>
                <p:cNvSpPr/>
                <p:nvPr/>
              </p:nvSpPr>
              <p:spPr>
                <a:xfrm>
                  <a:off x="3080758" y="808980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5" name="Google Shape;755;g93ebb510c3_0_0"/>
                <p:cNvSpPr/>
                <p:nvPr/>
              </p:nvSpPr>
              <p:spPr>
                <a:xfrm>
                  <a:off x="3630445" y="641856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6" name="Google Shape;756;g93ebb510c3_0_0"/>
                <p:cNvSpPr/>
                <p:nvPr/>
              </p:nvSpPr>
              <p:spPr>
                <a:xfrm>
                  <a:off x="2562870" y="795997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7" name="Google Shape;757;g93ebb510c3_0_0"/>
                <p:cNvSpPr/>
                <p:nvPr/>
              </p:nvSpPr>
              <p:spPr>
                <a:xfrm>
                  <a:off x="2518927" y="799879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8" name="Google Shape;758;g93ebb510c3_0_0"/>
                <p:cNvSpPr/>
                <p:nvPr/>
              </p:nvSpPr>
              <p:spPr>
                <a:xfrm>
                  <a:off x="2547355" y="789629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9" name="Google Shape;759;g93ebb510c3_0_0"/>
                <p:cNvSpPr/>
                <p:nvPr/>
              </p:nvSpPr>
              <p:spPr>
                <a:xfrm>
                  <a:off x="2704938" y="780567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0" name="Google Shape;760;g93ebb510c3_0_0"/>
                <p:cNvSpPr/>
                <p:nvPr/>
              </p:nvSpPr>
              <p:spPr>
                <a:xfrm>
                  <a:off x="3369097" y="800568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1" name="Google Shape;761;g93ebb510c3_0_0"/>
                <p:cNvSpPr/>
                <p:nvPr/>
              </p:nvSpPr>
              <p:spPr>
                <a:xfrm>
                  <a:off x="2704938" y="792961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2" name="Google Shape;762;g93ebb510c3_0_0"/>
                <p:cNvSpPr/>
                <p:nvPr/>
              </p:nvSpPr>
              <p:spPr>
                <a:xfrm>
                  <a:off x="2617052" y="791924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3" name="Google Shape;763;g93ebb510c3_0_0"/>
                <p:cNvSpPr/>
                <p:nvPr/>
              </p:nvSpPr>
              <p:spPr>
                <a:xfrm>
                  <a:off x="2581544" y="770454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4" name="Google Shape;764;g93ebb510c3_0_0"/>
                <p:cNvSpPr/>
                <p:nvPr/>
              </p:nvSpPr>
              <p:spPr>
                <a:xfrm>
                  <a:off x="3213378" y="762805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g93ebb510c3_0_0"/>
                <p:cNvSpPr/>
                <p:nvPr/>
              </p:nvSpPr>
              <p:spPr>
                <a:xfrm>
                  <a:off x="2625487" y="775099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g93ebb510c3_0_0"/>
                <p:cNvSpPr/>
                <p:nvPr/>
              </p:nvSpPr>
              <p:spPr>
                <a:xfrm>
                  <a:off x="3574213" y="760965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g93ebb510c3_0_0"/>
                <p:cNvSpPr/>
                <p:nvPr/>
              </p:nvSpPr>
              <p:spPr>
                <a:xfrm>
                  <a:off x="2653915" y="764849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g93ebb510c3_0_0"/>
                <p:cNvSpPr/>
                <p:nvPr/>
              </p:nvSpPr>
              <p:spPr>
                <a:xfrm>
                  <a:off x="3480152" y="694017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g93ebb510c3_0_0"/>
                <p:cNvSpPr/>
                <p:nvPr/>
              </p:nvSpPr>
              <p:spPr>
                <a:xfrm>
                  <a:off x="2648314" y="792503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g93ebb510c3_0_0"/>
                <p:cNvSpPr/>
                <p:nvPr/>
              </p:nvSpPr>
              <p:spPr>
                <a:xfrm>
                  <a:off x="3572288" y="676699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g93ebb510c3_0_0"/>
                <p:cNvSpPr/>
                <p:nvPr/>
              </p:nvSpPr>
              <p:spPr>
                <a:xfrm>
                  <a:off x="3599884" y="723584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g93ebb510c3_0_0"/>
                <p:cNvSpPr/>
                <p:nvPr/>
              </p:nvSpPr>
              <p:spPr>
                <a:xfrm>
                  <a:off x="2712828" y="806981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g93ebb510c3_0_0"/>
                <p:cNvSpPr/>
                <p:nvPr/>
              </p:nvSpPr>
              <p:spPr>
                <a:xfrm>
                  <a:off x="3403169" y="727235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4" name="Google Shape;774;g93ebb510c3_0_0"/>
                <p:cNvSpPr/>
                <p:nvPr/>
              </p:nvSpPr>
              <p:spPr>
                <a:xfrm>
                  <a:off x="2669772" y="802641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5" name="Google Shape;775;g93ebb510c3_0_0"/>
                <p:cNvSpPr/>
                <p:nvPr/>
              </p:nvSpPr>
              <p:spPr>
                <a:xfrm>
                  <a:off x="2672562" y="803165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g93ebb510c3_0_0"/>
                <p:cNvSpPr/>
                <p:nvPr/>
              </p:nvSpPr>
              <p:spPr>
                <a:xfrm>
                  <a:off x="2700990" y="805309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g93ebb510c3_0_0"/>
                <p:cNvSpPr/>
                <p:nvPr/>
              </p:nvSpPr>
              <p:spPr>
                <a:xfrm>
                  <a:off x="2940371" y="713403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g93ebb510c3_0_0"/>
                <p:cNvSpPr/>
                <p:nvPr/>
              </p:nvSpPr>
              <p:spPr>
                <a:xfrm>
                  <a:off x="3092771" y="728643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g93ebb510c3_0_0"/>
                <p:cNvSpPr/>
                <p:nvPr/>
              </p:nvSpPr>
              <p:spPr>
                <a:xfrm>
                  <a:off x="3048828" y="736392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g93ebb510c3_0_0"/>
                <p:cNvSpPr/>
                <p:nvPr/>
              </p:nvSpPr>
              <p:spPr>
                <a:xfrm>
                  <a:off x="3092771" y="741037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g93ebb510c3_0_0"/>
                <p:cNvSpPr/>
                <p:nvPr/>
              </p:nvSpPr>
              <p:spPr>
                <a:xfrm>
                  <a:off x="3004885" y="740001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g93ebb510c3_0_0"/>
                <p:cNvSpPr/>
                <p:nvPr/>
              </p:nvSpPr>
              <p:spPr>
                <a:xfrm>
                  <a:off x="3079280" y="749888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3" name="Google Shape;783;g93ebb510c3_0_0"/>
                <p:cNvSpPr/>
                <p:nvPr/>
              </p:nvSpPr>
              <p:spPr>
                <a:xfrm>
                  <a:off x="3035337" y="753497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4" name="Google Shape;784;g93ebb510c3_0_0"/>
                <p:cNvSpPr/>
                <p:nvPr/>
              </p:nvSpPr>
              <p:spPr>
                <a:xfrm>
                  <a:off x="2919673" y="738589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5" name="Google Shape;785;g93ebb510c3_0_0"/>
                <p:cNvSpPr/>
                <p:nvPr/>
              </p:nvSpPr>
              <p:spPr>
                <a:xfrm>
                  <a:off x="2919673" y="750982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6" name="Google Shape;786;g93ebb510c3_0_0"/>
                <p:cNvSpPr/>
                <p:nvPr/>
              </p:nvSpPr>
              <p:spPr>
                <a:xfrm>
                  <a:off x="2990382" y="716650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g93ebb510c3_0_0"/>
                <p:cNvSpPr/>
                <p:nvPr/>
              </p:nvSpPr>
              <p:spPr>
                <a:xfrm>
                  <a:off x="2946439" y="724399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g93ebb510c3_0_0"/>
                <p:cNvSpPr/>
                <p:nvPr/>
              </p:nvSpPr>
              <p:spPr>
                <a:xfrm>
                  <a:off x="3034325" y="725161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g93ebb510c3_0_0"/>
                <p:cNvSpPr/>
                <p:nvPr/>
              </p:nvSpPr>
              <p:spPr>
                <a:xfrm>
                  <a:off x="2990382" y="729043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g93ebb510c3_0_0"/>
                <p:cNvSpPr/>
                <p:nvPr/>
              </p:nvSpPr>
              <p:spPr>
                <a:xfrm>
                  <a:off x="2902496" y="728007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g93ebb510c3_0_0"/>
                <p:cNvSpPr/>
                <p:nvPr/>
              </p:nvSpPr>
              <p:spPr>
                <a:xfrm>
                  <a:off x="3018810" y="718794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g93ebb510c3_0_0"/>
                <p:cNvSpPr/>
                <p:nvPr/>
              </p:nvSpPr>
              <p:spPr>
                <a:xfrm>
                  <a:off x="3075983" y="714161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g93ebb510c3_0_0"/>
                <p:cNvSpPr/>
                <p:nvPr/>
              </p:nvSpPr>
              <p:spPr>
                <a:xfrm>
                  <a:off x="3032040" y="717769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4" name="Google Shape;794;g93ebb510c3_0_0"/>
                <p:cNvSpPr/>
                <p:nvPr/>
              </p:nvSpPr>
              <p:spPr>
                <a:xfrm>
                  <a:off x="2905778" y="739230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g93ebb510c3_0_0"/>
                <p:cNvSpPr/>
                <p:nvPr/>
              </p:nvSpPr>
              <p:spPr>
                <a:xfrm>
                  <a:off x="2958752" y="762985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6" name="Google Shape;796;g93ebb510c3_0_0"/>
                <p:cNvSpPr/>
                <p:nvPr/>
              </p:nvSpPr>
              <p:spPr>
                <a:xfrm>
                  <a:off x="2914809" y="770734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7" name="Google Shape;797;g93ebb510c3_0_0"/>
                <p:cNvSpPr/>
                <p:nvPr/>
              </p:nvSpPr>
              <p:spPr>
                <a:xfrm>
                  <a:off x="2987180" y="765128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8" name="Google Shape;798;g93ebb510c3_0_0"/>
                <p:cNvSpPr/>
                <p:nvPr/>
              </p:nvSpPr>
              <p:spPr>
                <a:xfrm>
                  <a:off x="3070496" y="744856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9" name="Google Shape;799;g93ebb510c3_0_0"/>
                <p:cNvSpPr/>
                <p:nvPr/>
              </p:nvSpPr>
              <p:spPr>
                <a:xfrm>
                  <a:off x="3026553" y="752605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0" name="Google Shape;800;g93ebb510c3_0_0"/>
                <p:cNvSpPr/>
                <p:nvPr/>
              </p:nvSpPr>
              <p:spPr>
                <a:xfrm>
                  <a:off x="3098924" y="747000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1" name="Google Shape;801;g93ebb510c3_0_0"/>
                <p:cNvSpPr/>
                <p:nvPr/>
              </p:nvSpPr>
              <p:spPr>
                <a:xfrm>
                  <a:off x="3106696" y="760012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2" name="Google Shape;802;g93ebb510c3_0_0"/>
                <p:cNvSpPr/>
                <p:nvPr/>
              </p:nvSpPr>
              <p:spPr>
                <a:xfrm>
                  <a:off x="3062753" y="767761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3" name="Google Shape;803;g93ebb510c3_0_0"/>
                <p:cNvSpPr/>
                <p:nvPr/>
              </p:nvSpPr>
              <p:spPr>
                <a:xfrm>
                  <a:off x="3056267" y="723406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4" name="Google Shape;804;g93ebb510c3_0_0"/>
                <p:cNvSpPr/>
                <p:nvPr/>
              </p:nvSpPr>
              <p:spPr>
                <a:xfrm>
                  <a:off x="3090176" y="685035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5" name="Google Shape;805;g93ebb510c3_0_0"/>
                <p:cNvSpPr/>
                <p:nvPr/>
              </p:nvSpPr>
              <p:spPr>
                <a:xfrm>
                  <a:off x="3100210" y="731917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g93ebb510c3_0_0"/>
                <p:cNvSpPr/>
                <p:nvPr/>
              </p:nvSpPr>
              <p:spPr>
                <a:xfrm>
                  <a:off x="3056267" y="735800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7" name="Google Shape;807;g93ebb510c3_0_0"/>
                <p:cNvSpPr/>
                <p:nvPr/>
              </p:nvSpPr>
              <p:spPr>
                <a:xfrm>
                  <a:off x="3134140" y="699225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8" name="Google Shape;808;g93ebb510c3_0_0"/>
                <p:cNvSpPr/>
                <p:nvPr/>
              </p:nvSpPr>
              <p:spPr>
                <a:xfrm>
                  <a:off x="3084695" y="725550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9" name="Google Shape;809;g93ebb510c3_0_0"/>
                <p:cNvSpPr/>
                <p:nvPr/>
              </p:nvSpPr>
              <p:spPr>
                <a:xfrm>
                  <a:off x="2985952" y="744613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0" name="Google Shape;810;g93ebb510c3_0_0"/>
                <p:cNvSpPr/>
                <p:nvPr/>
              </p:nvSpPr>
              <p:spPr>
                <a:xfrm>
                  <a:off x="2942009" y="752362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1" name="Google Shape;811;g93ebb510c3_0_0"/>
                <p:cNvSpPr/>
                <p:nvPr/>
              </p:nvSpPr>
              <p:spPr>
                <a:xfrm>
                  <a:off x="3014380" y="746757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2" name="Google Shape;812;g93ebb510c3_0_0"/>
                <p:cNvSpPr/>
                <p:nvPr/>
              </p:nvSpPr>
              <p:spPr>
                <a:xfrm>
                  <a:off x="2956193" y="718978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3" name="Google Shape;813;g93ebb510c3_0_0"/>
                <p:cNvSpPr/>
                <p:nvPr/>
              </p:nvSpPr>
              <p:spPr>
                <a:xfrm>
                  <a:off x="2900369" y="718962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4" name="Google Shape;814;g93ebb510c3_0_0"/>
                <p:cNvSpPr/>
                <p:nvPr/>
              </p:nvSpPr>
              <p:spPr>
                <a:xfrm>
                  <a:off x="2914902" y="705488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5" name="Google Shape;815;g93ebb510c3_0_0"/>
                <p:cNvSpPr/>
                <p:nvPr/>
              </p:nvSpPr>
              <p:spPr>
                <a:xfrm>
                  <a:off x="2922705" y="728596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6" name="Google Shape;816;g93ebb510c3_0_0"/>
                <p:cNvSpPr/>
                <p:nvPr/>
              </p:nvSpPr>
              <p:spPr>
                <a:xfrm>
                  <a:off x="1746015" y="753072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7" name="Google Shape;817;g93ebb510c3_0_0"/>
                <p:cNvSpPr/>
                <p:nvPr/>
              </p:nvSpPr>
              <p:spPr>
                <a:xfrm>
                  <a:off x="1898415" y="768312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8" name="Google Shape;818;g93ebb510c3_0_0"/>
                <p:cNvSpPr/>
                <p:nvPr/>
              </p:nvSpPr>
              <p:spPr>
                <a:xfrm>
                  <a:off x="1854472" y="776061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9" name="Google Shape;819;g93ebb510c3_0_0"/>
                <p:cNvSpPr/>
                <p:nvPr/>
              </p:nvSpPr>
              <p:spPr>
                <a:xfrm>
                  <a:off x="1898415" y="780705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0" name="Google Shape;820;g93ebb510c3_0_0"/>
                <p:cNvSpPr/>
                <p:nvPr/>
              </p:nvSpPr>
              <p:spPr>
                <a:xfrm>
                  <a:off x="1810529" y="779669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g93ebb510c3_0_0"/>
                <p:cNvSpPr/>
                <p:nvPr/>
              </p:nvSpPr>
              <p:spPr>
                <a:xfrm>
                  <a:off x="1884924" y="789557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g93ebb510c3_0_0"/>
                <p:cNvSpPr/>
                <p:nvPr/>
              </p:nvSpPr>
              <p:spPr>
                <a:xfrm>
                  <a:off x="1840981" y="793166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g93ebb510c3_0_0"/>
                <p:cNvSpPr/>
                <p:nvPr/>
              </p:nvSpPr>
              <p:spPr>
                <a:xfrm>
                  <a:off x="1725317" y="778257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g93ebb510c3_0_0"/>
                <p:cNvSpPr/>
                <p:nvPr/>
              </p:nvSpPr>
              <p:spPr>
                <a:xfrm>
                  <a:off x="1725317" y="790651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g93ebb510c3_0_0"/>
                <p:cNvSpPr/>
                <p:nvPr/>
              </p:nvSpPr>
              <p:spPr>
                <a:xfrm>
                  <a:off x="1796026" y="756319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g93ebb510c3_0_0"/>
                <p:cNvSpPr/>
                <p:nvPr/>
              </p:nvSpPr>
              <p:spPr>
                <a:xfrm>
                  <a:off x="1752083" y="764067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g93ebb510c3_0_0"/>
                <p:cNvSpPr/>
                <p:nvPr/>
              </p:nvSpPr>
              <p:spPr>
                <a:xfrm>
                  <a:off x="1839969" y="764829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8" name="Google Shape;828;g93ebb510c3_0_0"/>
                <p:cNvSpPr/>
                <p:nvPr/>
              </p:nvSpPr>
              <p:spPr>
                <a:xfrm>
                  <a:off x="1796026" y="768712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9" name="Google Shape;829;g93ebb510c3_0_0"/>
                <p:cNvSpPr/>
                <p:nvPr/>
              </p:nvSpPr>
              <p:spPr>
                <a:xfrm>
                  <a:off x="1708140" y="767676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0" name="Google Shape;830;g93ebb510c3_0_0"/>
                <p:cNvSpPr/>
                <p:nvPr/>
              </p:nvSpPr>
              <p:spPr>
                <a:xfrm>
                  <a:off x="1389362" y="676772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1" name="Google Shape;831;g93ebb510c3_0_0"/>
                <p:cNvSpPr/>
                <p:nvPr/>
              </p:nvSpPr>
              <p:spPr>
                <a:xfrm>
                  <a:off x="1881627" y="753829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2" name="Google Shape;832;g93ebb510c3_0_0"/>
                <p:cNvSpPr/>
                <p:nvPr/>
              </p:nvSpPr>
              <p:spPr>
                <a:xfrm>
                  <a:off x="1304320" y="703360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" name="Google Shape;833;g93ebb510c3_0_0"/>
                <p:cNvSpPr/>
                <p:nvPr/>
              </p:nvSpPr>
              <p:spPr>
                <a:xfrm>
                  <a:off x="1711422" y="778898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g93ebb510c3_0_0"/>
                <p:cNvSpPr/>
                <p:nvPr/>
              </p:nvSpPr>
              <p:spPr>
                <a:xfrm>
                  <a:off x="1764396" y="802653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5" name="Google Shape;835;g93ebb510c3_0_0"/>
                <p:cNvSpPr/>
                <p:nvPr/>
              </p:nvSpPr>
              <p:spPr>
                <a:xfrm>
                  <a:off x="1720453" y="810402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" name="Google Shape;836;g93ebb510c3_0_0"/>
                <p:cNvSpPr/>
                <p:nvPr/>
              </p:nvSpPr>
              <p:spPr>
                <a:xfrm>
                  <a:off x="1792824" y="804797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g93ebb510c3_0_0"/>
                <p:cNvSpPr/>
                <p:nvPr/>
              </p:nvSpPr>
              <p:spPr>
                <a:xfrm>
                  <a:off x="1876140" y="784525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8" name="Google Shape;838;g93ebb510c3_0_0"/>
                <p:cNvSpPr/>
                <p:nvPr/>
              </p:nvSpPr>
              <p:spPr>
                <a:xfrm>
                  <a:off x="1832197" y="792273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9" name="Google Shape;839;g93ebb510c3_0_0"/>
                <p:cNvSpPr/>
                <p:nvPr/>
              </p:nvSpPr>
              <p:spPr>
                <a:xfrm>
                  <a:off x="1904568" y="786668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0" name="Google Shape;840;g93ebb510c3_0_0"/>
                <p:cNvSpPr/>
                <p:nvPr/>
              </p:nvSpPr>
              <p:spPr>
                <a:xfrm>
                  <a:off x="1912340" y="799681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" name="Google Shape;841;g93ebb510c3_0_0"/>
                <p:cNvSpPr/>
                <p:nvPr/>
              </p:nvSpPr>
              <p:spPr>
                <a:xfrm>
                  <a:off x="1868397" y="807430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" name="Google Shape;842;g93ebb510c3_0_0"/>
                <p:cNvSpPr/>
                <p:nvPr/>
              </p:nvSpPr>
              <p:spPr>
                <a:xfrm>
                  <a:off x="1496448" y="769819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3" name="Google Shape;843;g93ebb510c3_0_0"/>
                <p:cNvSpPr/>
                <p:nvPr/>
              </p:nvSpPr>
              <p:spPr>
                <a:xfrm>
                  <a:off x="1895820" y="724704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4" name="Google Shape;844;g93ebb510c3_0_0"/>
                <p:cNvSpPr/>
                <p:nvPr/>
              </p:nvSpPr>
              <p:spPr>
                <a:xfrm>
                  <a:off x="1905854" y="771585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g93ebb510c3_0_0"/>
                <p:cNvSpPr/>
                <p:nvPr/>
              </p:nvSpPr>
              <p:spPr>
                <a:xfrm>
                  <a:off x="1861911" y="775468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6" name="Google Shape;846;g93ebb510c3_0_0"/>
                <p:cNvSpPr/>
                <p:nvPr/>
              </p:nvSpPr>
              <p:spPr>
                <a:xfrm>
                  <a:off x="1774025" y="774432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g93ebb510c3_0_0"/>
                <p:cNvSpPr/>
                <p:nvPr/>
              </p:nvSpPr>
              <p:spPr>
                <a:xfrm>
                  <a:off x="1890339" y="765218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g93ebb510c3_0_0"/>
                <p:cNvSpPr/>
                <p:nvPr/>
              </p:nvSpPr>
              <p:spPr>
                <a:xfrm>
                  <a:off x="1791596" y="784282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g93ebb510c3_0_0"/>
                <p:cNvSpPr/>
                <p:nvPr/>
              </p:nvSpPr>
              <p:spPr>
                <a:xfrm>
                  <a:off x="1747653" y="792031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g93ebb510c3_0_0"/>
                <p:cNvSpPr/>
                <p:nvPr/>
              </p:nvSpPr>
              <p:spPr>
                <a:xfrm>
                  <a:off x="1820024" y="786425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1" name="Google Shape;851;g93ebb510c3_0_0"/>
                <p:cNvSpPr/>
                <p:nvPr/>
              </p:nvSpPr>
              <p:spPr>
                <a:xfrm>
                  <a:off x="1761837" y="758647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2" name="Google Shape;852;g93ebb510c3_0_0"/>
                <p:cNvSpPr/>
                <p:nvPr/>
              </p:nvSpPr>
              <p:spPr>
                <a:xfrm>
                  <a:off x="1706013" y="758631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g93ebb510c3_0_0"/>
                <p:cNvSpPr/>
                <p:nvPr/>
              </p:nvSpPr>
              <p:spPr>
                <a:xfrm>
                  <a:off x="1720546" y="745156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g93ebb510c3_0_0"/>
                <p:cNvSpPr/>
                <p:nvPr/>
              </p:nvSpPr>
              <p:spPr>
                <a:xfrm>
                  <a:off x="1728349" y="768264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g93ebb510c3_0_0"/>
                <p:cNvSpPr/>
                <p:nvPr/>
              </p:nvSpPr>
              <p:spPr>
                <a:xfrm>
                  <a:off x="1116330" y="747000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g93ebb510c3_0_0"/>
                <p:cNvSpPr/>
                <p:nvPr/>
              </p:nvSpPr>
              <p:spPr>
                <a:xfrm>
                  <a:off x="1655423" y="651738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g93ebb510c3_0_0"/>
                <p:cNvSpPr/>
                <p:nvPr/>
              </p:nvSpPr>
              <p:spPr>
                <a:xfrm>
                  <a:off x="2028114" y="664024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g93ebb510c3_0_0"/>
                <p:cNvSpPr/>
                <p:nvPr/>
              </p:nvSpPr>
              <p:spPr>
                <a:xfrm>
                  <a:off x="2098306" y="786084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g93ebb510c3_0_0"/>
                <p:cNvSpPr/>
                <p:nvPr/>
              </p:nvSpPr>
              <p:spPr>
                <a:xfrm>
                  <a:off x="2010420" y="785048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0" name="Google Shape;860;g93ebb510c3_0_0"/>
                <p:cNvSpPr/>
                <p:nvPr/>
              </p:nvSpPr>
              <p:spPr>
                <a:xfrm>
                  <a:off x="2084815" y="794936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1" name="Google Shape;861;g93ebb510c3_0_0"/>
                <p:cNvSpPr/>
                <p:nvPr/>
              </p:nvSpPr>
              <p:spPr>
                <a:xfrm>
                  <a:off x="2040872" y="798544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2" name="Google Shape;862;g93ebb510c3_0_0"/>
                <p:cNvSpPr/>
                <p:nvPr/>
              </p:nvSpPr>
              <p:spPr>
                <a:xfrm>
                  <a:off x="1690384" y="688403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3" name="Google Shape;863;g93ebb510c3_0_0"/>
                <p:cNvSpPr/>
                <p:nvPr/>
              </p:nvSpPr>
              <p:spPr>
                <a:xfrm>
                  <a:off x="1925208" y="796029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4" name="Google Shape;864;g93ebb510c3_0_0"/>
                <p:cNvSpPr/>
                <p:nvPr/>
              </p:nvSpPr>
              <p:spPr>
                <a:xfrm>
                  <a:off x="1995917" y="761697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g93ebb510c3_0_0"/>
                <p:cNvSpPr/>
                <p:nvPr/>
              </p:nvSpPr>
              <p:spPr>
                <a:xfrm>
                  <a:off x="1951974" y="769446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6" name="Google Shape;866;g93ebb510c3_0_0"/>
                <p:cNvSpPr/>
                <p:nvPr/>
              </p:nvSpPr>
              <p:spPr>
                <a:xfrm>
                  <a:off x="2627925" y="637500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g93ebb510c3_0_0"/>
                <p:cNvSpPr/>
                <p:nvPr/>
              </p:nvSpPr>
              <p:spPr>
                <a:xfrm>
                  <a:off x="1481492" y="723424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g93ebb510c3_0_0"/>
                <p:cNvSpPr/>
                <p:nvPr/>
              </p:nvSpPr>
              <p:spPr>
                <a:xfrm>
                  <a:off x="1643972" y="790506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g93ebb510c3_0_0"/>
                <p:cNvSpPr/>
                <p:nvPr/>
              </p:nvSpPr>
              <p:spPr>
                <a:xfrm>
                  <a:off x="1533206" y="734623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" name="Google Shape;870;g93ebb510c3_0_0"/>
                <p:cNvSpPr/>
                <p:nvPr/>
              </p:nvSpPr>
              <p:spPr>
                <a:xfrm>
                  <a:off x="2081518" y="759208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1" name="Google Shape;871;g93ebb510c3_0_0"/>
                <p:cNvSpPr/>
                <p:nvPr/>
              </p:nvSpPr>
              <p:spPr>
                <a:xfrm>
                  <a:off x="2037575" y="762817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2" name="Google Shape;872;g93ebb510c3_0_0"/>
                <p:cNvSpPr/>
                <p:nvPr/>
              </p:nvSpPr>
              <p:spPr>
                <a:xfrm>
                  <a:off x="1355589" y="763632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g93ebb510c3_0_0"/>
                <p:cNvSpPr/>
                <p:nvPr/>
              </p:nvSpPr>
              <p:spPr>
                <a:xfrm>
                  <a:off x="1964287" y="808032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" name="Google Shape;874;g93ebb510c3_0_0"/>
                <p:cNvSpPr/>
                <p:nvPr/>
              </p:nvSpPr>
              <p:spPr>
                <a:xfrm>
                  <a:off x="1920344" y="815781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g93ebb510c3_0_0"/>
                <p:cNvSpPr/>
                <p:nvPr/>
              </p:nvSpPr>
              <p:spPr>
                <a:xfrm>
                  <a:off x="1992715" y="810176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6" name="Google Shape;876;g93ebb510c3_0_0"/>
                <p:cNvSpPr/>
                <p:nvPr/>
              </p:nvSpPr>
              <p:spPr>
                <a:xfrm>
                  <a:off x="2076031" y="789903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" name="Google Shape;877;g93ebb510c3_0_0"/>
                <p:cNvSpPr/>
                <p:nvPr/>
              </p:nvSpPr>
              <p:spPr>
                <a:xfrm>
                  <a:off x="2032088" y="797652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8" name="Google Shape;878;g93ebb510c3_0_0"/>
                <p:cNvSpPr/>
                <p:nvPr/>
              </p:nvSpPr>
              <p:spPr>
                <a:xfrm>
                  <a:off x="2104459" y="792047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9" name="Google Shape;879;g93ebb510c3_0_0"/>
                <p:cNvSpPr/>
                <p:nvPr/>
              </p:nvSpPr>
              <p:spPr>
                <a:xfrm>
                  <a:off x="2112231" y="805060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0" name="Google Shape;880;g93ebb510c3_0_0"/>
                <p:cNvSpPr/>
                <p:nvPr/>
              </p:nvSpPr>
              <p:spPr>
                <a:xfrm>
                  <a:off x="2068288" y="812808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1" name="Google Shape;881;g93ebb510c3_0_0"/>
                <p:cNvSpPr/>
                <p:nvPr/>
              </p:nvSpPr>
              <p:spPr>
                <a:xfrm>
                  <a:off x="2061802" y="768453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2" name="Google Shape;882;g93ebb510c3_0_0"/>
                <p:cNvSpPr/>
                <p:nvPr/>
              </p:nvSpPr>
              <p:spPr>
                <a:xfrm>
                  <a:off x="2095711" y="730083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" name="Google Shape;883;g93ebb510c3_0_0"/>
                <p:cNvSpPr/>
                <p:nvPr/>
              </p:nvSpPr>
              <p:spPr>
                <a:xfrm>
                  <a:off x="2105745" y="776964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4" name="Google Shape;884;g93ebb510c3_0_0"/>
                <p:cNvSpPr/>
                <p:nvPr/>
              </p:nvSpPr>
              <p:spPr>
                <a:xfrm>
                  <a:off x="1261819" y="731283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5" name="Google Shape;885;g93ebb510c3_0_0"/>
                <p:cNvSpPr/>
                <p:nvPr/>
              </p:nvSpPr>
              <p:spPr>
                <a:xfrm>
                  <a:off x="2215406" y="812650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6" name="Google Shape;886;g93ebb510c3_0_0"/>
                <p:cNvSpPr/>
                <p:nvPr/>
              </p:nvSpPr>
              <p:spPr>
                <a:xfrm>
                  <a:off x="2398334" y="821159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7" name="Google Shape;887;g93ebb510c3_0_0"/>
                <p:cNvSpPr/>
                <p:nvPr/>
              </p:nvSpPr>
              <p:spPr>
                <a:xfrm>
                  <a:off x="2189844" y="646965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8" name="Google Shape;888;g93ebb510c3_0_0"/>
                <p:cNvSpPr/>
                <p:nvPr/>
              </p:nvSpPr>
              <p:spPr>
                <a:xfrm>
                  <a:off x="1331055" y="792961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" name="Google Shape;889;g93ebb510c3_0_0"/>
                <p:cNvSpPr/>
                <p:nvPr/>
              </p:nvSpPr>
              <p:spPr>
                <a:xfrm>
                  <a:off x="2019915" y="791804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" name="Google Shape;890;g93ebb510c3_0_0"/>
                <p:cNvSpPr/>
                <p:nvPr/>
              </p:nvSpPr>
              <p:spPr>
                <a:xfrm>
                  <a:off x="1504371" y="684139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g93ebb510c3_0_0"/>
                <p:cNvSpPr/>
                <p:nvPr/>
              </p:nvSpPr>
              <p:spPr>
                <a:xfrm>
                  <a:off x="1228247" y="769906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2" name="Google Shape;892;g93ebb510c3_0_0"/>
                <p:cNvSpPr/>
                <p:nvPr/>
              </p:nvSpPr>
              <p:spPr>
                <a:xfrm>
                  <a:off x="1920437" y="750535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3" name="Google Shape;893;g93ebb510c3_0_0"/>
                <p:cNvSpPr/>
                <p:nvPr/>
              </p:nvSpPr>
              <p:spPr>
                <a:xfrm>
                  <a:off x="1569741" y="731736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4" name="Google Shape;894;g93ebb510c3_0_0"/>
                <p:cNvSpPr/>
                <p:nvPr/>
              </p:nvSpPr>
              <p:spPr>
                <a:xfrm>
                  <a:off x="2061843" y="761678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5" name="Google Shape;895;g93ebb510c3_0_0"/>
                <p:cNvSpPr/>
                <p:nvPr/>
              </p:nvSpPr>
              <p:spPr>
                <a:xfrm>
                  <a:off x="2291944" y="732278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6" name="Google Shape;896;g93ebb510c3_0_0"/>
                <p:cNvSpPr/>
                <p:nvPr/>
              </p:nvSpPr>
              <p:spPr>
                <a:xfrm>
                  <a:off x="2204058" y="731242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g93ebb510c3_0_0"/>
                <p:cNvSpPr/>
                <p:nvPr/>
              </p:nvSpPr>
              <p:spPr>
                <a:xfrm>
                  <a:off x="2444344" y="735125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8" name="Google Shape;898;g93ebb510c3_0_0"/>
                <p:cNvSpPr/>
                <p:nvPr/>
              </p:nvSpPr>
              <p:spPr>
                <a:xfrm>
                  <a:off x="2400401" y="742873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g93ebb510c3_0_0"/>
                <p:cNvSpPr/>
                <p:nvPr/>
              </p:nvSpPr>
              <p:spPr>
                <a:xfrm>
                  <a:off x="2488287" y="743635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0" name="Google Shape;900;g93ebb510c3_0_0"/>
                <p:cNvSpPr/>
                <p:nvPr/>
              </p:nvSpPr>
              <p:spPr>
                <a:xfrm>
                  <a:off x="2356458" y="746482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1" name="Google Shape;901;g93ebb510c3_0_0"/>
                <p:cNvSpPr/>
                <p:nvPr/>
              </p:nvSpPr>
              <p:spPr>
                <a:xfrm>
                  <a:off x="2472772" y="737268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2" name="Google Shape;902;g93ebb510c3_0_0"/>
                <p:cNvSpPr/>
                <p:nvPr/>
              </p:nvSpPr>
              <p:spPr>
                <a:xfrm>
                  <a:off x="2504402" y="743510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" name="Google Shape;903;g93ebb510c3_0_0"/>
                <p:cNvSpPr/>
                <p:nvPr/>
              </p:nvSpPr>
              <p:spPr>
                <a:xfrm>
                  <a:off x="2252308" y="738304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" name="Google Shape;904;g93ebb510c3_0_0"/>
                <p:cNvSpPr/>
                <p:nvPr/>
              </p:nvSpPr>
              <p:spPr>
                <a:xfrm>
                  <a:off x="2296251" y="742949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g93ebb510c3_0_0"/>
                <p:cNvSpPr/>
                <p:nvPr/>
              </p:nvSpPr>
              <p:spPr>
                <a:xfrm>
                  <a:off x="2208365" y="741913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g93ebb510c3_0_0"/>
                <p:cNvSpPr/>
                <p:nvPr/>
              </p:nvSpPr>
              <p:spPr>
                <a:xfrm>
                  <a:off x="2502089" y="748009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g93ebb510c3_0_0"/>
                <p:cNvSpPr/>
                <p:nvPr/>
              </p:nvSpPr>
              <p:spPr>
                <a:xfrm>
                  <a:off x="2458146" y="755758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8" name="Google Shape;908;g93ebb510c3_0_0"/>
                <p:cNvSpPr/>
                <p:nvPr/>
              </p:nvSpPr>
              <p:spPr>
                <a:xfrm>
                  <a:off x="2502089" y="760402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9" name="Google Shape;909;g93ebb510c3_0_0"/>
                <p:cNvSpPr/>
                <p:nvPr/>
              </p:nvSpPr>
              <p:spPr>
                <a:xfrm>
                  <a:off x="2414203" y="759366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g93ebb510c3_0_0"/>
                <p:cNvSpPr/>
                <p:nvPr/>
              </p:nvSpPr>
              <p:spPr>
                <a:xfrm>
                  <a:off x="2296033" y="743699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g93ebb510c3_0_0"/>
                <p:cNvSpPr/>
                <p:nvPr/>
              </p:nvSpPr>
              <p:spPr>
                <a:xfrm>
                  <a:off x="1891395" y="836386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2" name="Google Shape;912;g93ebb510c3_0_0"/>
                <p:cNvSpPr/>
                <p:nvPr/>
              </p:nvSpPr>
              <p:spPr>
                <a:xfrm>
                  <a:off x="2339976" y="752210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3" name="Google Shape;913;g93ebb510c3_0_0"/>
                <p:cNvSpPr/>
                <p:nvPr/>
              </p:nvSpPr>
              <p:spPr>
                <a:xfrm>
                  <a:off x="2086271" y="857130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g93ebb510c3_0_0"/>
                <p:cNvSpPr/>
                <p:nvPr/>
              </p:nvSpPr>
              <p:spPr>
                <a:xfrm>
                  <a:off x="2208147" y="755056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g93ebb510c3_0_0"/>
                <p:cNvSpPr/>
                <p:nvPr/>
              </p:nvSpPr>
              <p:spPr>
                <a:xfrm>
                  <a:off x="2324461" y="745842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6" name="Google Shape;916;g93ebb510c3_0_0"/>
                <p:cNvSpPr/>
                <p:nvPr/>
              </p:nvSpPr>
              <p:spPr>
                <a:xfrm>
                  <a:off x="2403892" y="773671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7" name="Google Shape;917;g93ebb510c3_0_0"/>
                <p:cNvSpPr/>
                <p:nvPr/>
              </p:nvSpPr>
              <p:spPr>
                <a:xfrm>
                  <a:off x="2491778" y="774433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g93ebb510c3_0_0"/>
                <p:cNvSpPr/>
                <p:nvPr/>
              </p:nvSpPr>
              <p:spPr>
                <a:xfrm>
                  <a:off x="2447835" y="778316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g93ebb510c3_0_0"/>
                <p:cNvSpPr/>
                <p:nvPr/>
              </p:nvSpPr>
              <p:spPr>
                <a:xfrm>
                  <a:off x="2359949" y="777280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g93ebb510c3_0_0"/>
                <p:cNvSpPr/>
                <p:nvPr/>
              </p:nvSpPr>
              <p:spPr>
                <a:xfrm>
                  <a:off x="2476263" y="768066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g93ebb510c3_0_0"/>
                <p:cNvSpPr/>
                <p:nvPr/>
              </p:nvSpPr>
              <p:spPr>
                <a:xfrm>
                  <a:off x="2227849" y="763052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g93ebb510c3_0_0"/>
                <p:cNvSpPr/>
                <p:nvPr/>
              </p:nvSpPr>
              <p:spPr>
                <a:xfrm>
                  <a:off x="2183906" y="770800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g93ebb510c3_0_0"/>
                <p:cNvSpPr/>
                <p:nvPr/>
              </p:nvSpPr>
              <p:spPr>
                <a:xfrm>
                  <a:off x="2271792" y="771562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4" name="Google Shape;924;g93ebb510c3_0_0"/>
                <p:cNvSpPr/>
                <p:nvPr/>
              </p:nvSpPr>
              <p:spPr>
                <a:xfrm>
                  <a:off x="2227849" y="775445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5" name="Google Shape;925;g93ebb510c3_0_0"/>
                <p:cNvSpPr/>
                <p:nvPr/>
              </p:nvSpPr>
              <p:spPr>
                <a:xfrm>
                  <a:off x="1491608" y="692375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g93ebb510c3_0_0"/>
                <p:cNvSpPr/>
                <p:nvPr/>
              </p:nvSpPr>
              <p:spPr>
                <a:xfrm>
                  <a:off x="2256277" y="765195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g93ebb510c3_0_0"/>
                <p:cNvSpPr/>
                <p:nvPr/>
              </p:nvSpPr>
              <p:spPr>
                <a:xfrm>
                  <a:off x="2059316" y="733492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8" name="Google Shape;928;g93ebb510c3_0_0"/>
                <p:cNvSpPr/>
                <p:nvPr/>
              </p:nvSpPr>
              <p:spPr>
                <a:xfrm>
                  <a:off x="2103259" y="742003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9" name="Google Shape;929;g93ebb510c3_0_0"/>
                <p:cNvSpPr/>
                <p:nvPr/>
              </p:nvSpPr>
              <p:spPr>
                <a:xfrm>
                  <a:off x="2059316" y="745885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0" name="Google Shape;930;g93ebb510c3_0_0"/>
                <p:cNvSpPr/>
                <p:nvPr/>
              </p:nvSpPr>
              <p:spPr>
                <a:xfrm>
                  <a:off x="2087744" y="735636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1" name="Google Shape;931;g93ebb510c3_0_0"/>
                <p:cNvSpPr/>
                <p:nvPr/>
              </p:nvSpPr>
              <p:spPr>
                <a:xfrm>
                  <a:off x="2253501" y="734219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2" name="Google Shape;932;g93ebb510c3_0_0"/>
                <p:cNvSpPr/>
                <p:nvPr/>
              </p:nvSpPr>
              <p:spPr>
                <a:xfrm>
                  <a:off x="2112576" y="786989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3" name="Google Shape;933;g93ebb510c3_0_0"/>
                <p:cNvSpPr/>
                <p:nvPr/>
              </p:nvSpPr>
              <p:spPr>
                <a:xfrm>
                  <a:off x="2297444" y="738864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4" name="Google Shape;934;g93ebb510c3_0_0"/>
                <p:cNvSpPr/>
                <p:nvPr/>
              </p:nvSpPr>
              <p:spPr>
                <a:xfrm>
                  <a:off x="1305134" y="765651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5" name="Google Shape;935;g93ebb510c3_0_0"/>
                <p:cNvSpPr/>
                <p:nvPr/>
              </p:nvSpPr>
              <p:spPr>
                <a:xfrm>
                  <a:off x="2405901" y="749459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6" name="Google Shape;936;g93ebb510c3_0_0"/>
                <p:cNvSpPr/>
                <p:nvPr/>
              </p:nvSpPr>
              <p:spPr>
                <a:xfrm>
                  <a:off x="2493787" y="750221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g93ebb510c3_0_0"/>
                <p:cNvSpPr/>
                <p:nvPr/>
              </p:nvSpPr>
              <p:spPr>
                <a:xfrm>
                  <a:off x="2449844" y="754104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8" name="Google Shape;938;g93ebb510c3_0_0"/>
                <p:cNvSpPr/>
                <p:nvPr/>
              </p:nvSpPr>
              <p:spPr>
                <a:xfrm>
                  <a:off x="2361958" y="753068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g93ebb510c3_0_0"/>
                <p:cNvSpPr/>
                <p:nvPr/>
              </p:nvSpPr>
              <p:spPr>
                <a:xfrm>
                  <a:off x="2381097" y="800652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g93ebb510c3_0_0"/>
                <p:cNvSpPr/>
                <p:nvPr/>
              </p:nvSpPr>
              <p:spPr>
                <a:xfrm>
                  <a:off x="2337154" y="804535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g93ebb510c3_0_0"/>
                <p:cNvSpPr/>
                <p:nvPr/>
              </p:nvSpPr>
              <p:spPr>
                <a:xfrm>
                  <a:off x="2204896" y="828997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g93ebb510c3_0_0"/>
                <p:cNvSpPr/>
                <p:nvPr/>
              </p:nvSpPr>
              <p:spPr>
                <a:xfrm>
                  <a:off x="2496144" y="788834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g93ebb510c3_0_0"/>
                <p:cNvSpPr/>
                <p:nvPr/>
              </p:nvSpPr>
              <p:spPr>
                <a:xfrm>
                  <a:off x="2452201" y="792716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g93ebb510c3_0_0"/>
                <p:cNvSpPr/>
                <p:nvPr/>
              </p:nvSpPr>
              <p:spPr>
                <a:xfrm>
                  <a:off x="2364315" y="791680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g93ebb510c3_0_0"/>
                <p:cNvSpPr/>
                <p:nvPr/>
              </p:nvSpPr>
              <p:spPr>
                <a:xfrm>
                  <a:off x="2050815" y="763867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g93ebb510c3_0_0"/>
                <p:cNvSpPr/>
                <p:nvPr/>
              </p:nvSpPr>
              <p:spPr>
                <a:xfrm>
                  <a:off x="2050815" y="776260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7" name="Google Shape;947;g93ebb510c3_0_0"/>
                <p:cNvSpPr/>
                <p:nvPr/>
              </p:nvSpPr>
              <p:spPr>
                <a:xfrm>
                  <a:off x="2037324" y="785112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8" name="Google Shape;948;g93ebb510c3_0_0"/>
                <p:cNvSpPr/>
                <p:nvPr/>
              </p:nvSpPr>
              <p:spPr>
                <a:xfrm>
                  <a:off x="2034027" y="749384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g93ebb510c3_0_0"/>
                <p:cNvSpPr/>
                <p:nvPr/>
              </p:nvSpPr>
              <p:spPr>
                <a:xfrm>
                  <a:off x="2056968" y="782223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g93ebb510c3_0_0"/>
                <p:cNvSpPr/>
                <p:nvPr/>
              </p:nvSpPr>
              <p:spPr>
                <a:xfrm>
                  <a:off x="2064740" y="795236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1" name="Google Shape;951;g93ebb510c3_0_0"/>
                <p:cNvSpPr/>
                <p:nvPr/>
              </p:nvSpPr>
              <p:spPr>
                <a:xfrm>
                  <a:off x="2058254" y="767140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g93ebb510c3_0_0"/>
                <p:cNvSpPr/>
                <p:nvPr/>
              </p:nvSpPr>
              <p:spPr>
                <a:xfrm>
                  <a:off x="2042739" y="760773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3" name="Google Shape;953;g93ebb510c3_0_0"/>
                <p:cNvSpPr/>
                <p:nvPr/>
              </p:nvSpPr>
              <p:spPr>
                <a:xfrm>
                  <a:off x="2250706" y="781639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g93ebb510c3_0_0"/>
                <p:cNvSpPr/>
                <p:nvPr/>
              </p:nvSpPr>
              <p:spPr>
                <a:xfrm>
                  <a:off x="2016155" y="828380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g93ebb510c3_0_0"/>
                <p:cNvSpPr/>
                <p:nvPr/>
              </p:nvSpPr>
              <p:spPr>
                <a:xfrm>
                  <a:off x="2237215" y="790491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g93ebb510c3_0_0"/>
                <p:cNvSpPr/>
                <p:nvPr/>
              </p:nvSpPr>
              <p:spPr>
                <a:xfrm>
                  <a:off x="2193272" y="794099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g93ebb510c3_0_0"/>
                <p:cNvSpPr/>
                <p:nvPr/>
              </p:nvSpPr>
              <p:spPr>
                <a:xfrm>
                  <a:off x="2077608" y="791584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8" name="Google Shape;958;g93ebb510c3_0_0"/>
                <p:cNvSpPr/>
                <p:nvPr/>
              </p:nvSpPr>
              <p:spPr>
                <a:xfrm>
                  <a:off x="2148317" y="757252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9" name="Google Shape;959;g93ebb510c3_0_0"/>
                <p:cNvSpPr/>
                <p:nvPr/>
              </p:nvSpPr>
              <p:spPr>
                <a:xfrm>
                  <a:off x="2104374" y="765001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g93ebb510c3_0_0"/>
                <p:cNvSpPr/>
                <p:nvPr/>
              </p:nvSpPr>
              <p:spPr>
                <a:xfrm>
                  <a:off x="2233918" y="754763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g93ebb510c3_0_0"/>
                <p:cNvSpPr/>
                <p:nvPr/>
              </p:nvSpPr>
              <p:spPr>
                <a:xfrm>
                  <a:off x="2189975" y="758372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2" name="Google Shape;962;g93ebb510c3_0_0"/>
                <p:cNvSpPr/>
                <p:nvPr/>
              </p:nvSpPr>
              <p:spPr>
                <a:xfrm>
                  <a:off x="2116687" y="803587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g93ebb510c3_0_0"/>
                <p:cNvSpPr/>
                <p:nvPr/>
              </p:nvSpPr>
              <p:spPr>
                <a:xfrm>
                  <a:off x="2072744" y="811336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4" name="Google Shape;964;g93ebb510c3_0_0"/>
                <p:cNvSpPr/>
                <p:nvPr/>
              </p:nvSpPr>
              <p:spPr>
                <a:xfrm>
                  <a:off x="2145115" y="805731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5" name="Google Shape;965;g93ebb510c3_0_0"/>
                <p:cNvSpPr/>
                <p:nvPr/>
              </p:nvSpPr>
              <p:spPr>
                <a:xfrm>
                  <a:off x="2228431" y="785458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6" name="Google Shape;966;g93ebb510c3_0_0"/>
                <p:cNvSpPr/>
                <p:nvPr/>
              </p:nvSpPr>
              <p:spPr>
                <a:xfrm>
                  <a:off x="2184488" y="793207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7" name="Google Shape;967;g93ebb510c3_0_0"/>
                <p:cNvSpPr/>
                <p:nvPr/>
              </p:nvSpPr>
              <p:spPr>
                <a:xfrm>
                  <a:off x="2256859" y="787602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8" name="Google Shape;968;g93ebb510c3_0_0"/>
                <p:cNvSpPr/>
                <p:nvPr/>
              </p:nvSpPr>
              <p:spPr>
                <a:xfrm>
                  <a:off x="2264631" y="800615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9" name="Google Shape;969;g93ebb510c3_0_0"/>
                <p:cNvSpPr/>
                <p:nvPr/>
              </p:nvSpPr>
              <p:spPr>
                <a:xfrm>
                  <a:off x="2220688" y="808363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0" name="Google Shape;970;g93ebb510c3_0_0"/>
                <p:cNvSpPr/>
                <p:nvPr/>
              </p:nvSpPr>
              <p:spPr>
                <a:xfrm>
                  <a:off x="2379411" y="830747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1" name="Google Shape;971;g93ebb510c3_0_0"/>
                <p:cNvSpPr/>
                <p:nvPr/>
              </p:nvSpPr>
              <p:spPr>
                <a:xfrm>
                  <a:off x="2258145" y="772519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2" name="Google Shape;972;g93ebb510c3_0_0"/>
                <p:cNvSpPr/>
                <p:nvPr/>
              </p:nvSpPr>
              <p:spPr>
                <a:xfrm>
                  <a:off x="2367806" y="808205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3" name="Google Shape;973;g93ebb510c3_0_0"/>
                <p:cNvSpPr/>
                <p:nvPr/>
              </p:nvSpPr>
              <p:spPr>
                <a:xfrm>
                  <a:off x="2172315" y="787359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4" name="Google Shape;974;g93ebb510c3_0_0"/>
                <p:cNvSpPr/>
                <p:nvPr/>
              </p:nvSpPr>
              <p:spPr>
                <a:xfrm>
                  <a:off x="2072837" y="746090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4472C4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5" name="Google Shape;975;g93ebb510c3_0_0"/>
              <p:cNvGrpSpPr/>
              <p:nvPr/>
            </p:nvGrpSpPr>
            <p:grpSpPr>
              <a:xfrm>
                <a:off x="2218991" y="1507876"/>
                <a:ext cx="2600465" cy="2831784"/>
                <a:chOff x="11398104" y="4595646"/>
                <a:chExt cx="2600465" cy="2831784"/>
              </a:xfrm>
            </p:grpSpPr>
            <p:sp>
              <p:nvSpPr>
                <p:cNvPr id="976" name="Google Shape;976;g93ebb510c3_0_0"/>
                <p:cNvSpPr/>
                <p:nvPr/>
              </p:nvSpPr>
              <p:spPr>
                <a:xfrm>
                  <a:off x="12581518" y="533758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g93ebb510c3_0_0"/>
                <p:cNvSpPr/>
                <p:nvPr/>
              </p:nvSpPr>
              <p:spPr>
                <a:xfrm>
                  <a:off x="12733918" y="548998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8" name="Google Shape;978;g93ebb510c3_0_0"/>
                <p:cNvSpPr/>
                <p:nvPr/>
              </p:nvSpPr>
              <p:spPr>
                <a:xfrm>
                  <a:off x="12689975" y="556747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9" name="Google Shape;979;g93ebb510c3_0_0"/>
                <p:cNvSpPr/>
                <p:nvPr/>
              </p:nvSpPr>
              <p:spPr>
                <a:xfrm>
                  <a:off x="12777861" y="557509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0" name="Google Shape;980;g93ebb510c3_0_0"/>
                <p:cNvSpPr/>
                <p:nvPr/>
              </p:nvSpPr>
              <p:spPr>
                <a:xfrm>
                  <a:off x="12733918" y="561392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1" name="Google Shape;981;g93ebb510c3_0_0"/>
                <p:cNvSpPr/>
                <p:nvPr/>
              </p:nvSpPr>
              <p:spPr>
                <a:xfrm>
                  <a:off x="11464597" y="619405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2" name="Google Shape;982;g93ebb510c3_0_0"/>
                <p:cNvSpPr/>
                <p:nvPr/>
              </p:nvSpPr>
              <p:spPr>
                <a:xfrm>
                  <a:off x="12762346" y="551142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g93ebb510c3_0_0"/>
                <p:cNvSpPr/>
                <p:nvPr/>
              </p:nvSpPr>
              <p:spPr>
                <a:xfrm>
                  <a:off x="12808313" y="571005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4" name="Google Shape;984;g93ebb510c3_0_0"/>
                <p:cNvSpPr/>
                <p:nvPr/>
              </p:nvSpPr>
              <p:spPr>
                <a:xfrm>
                  <a:off x="12764370" y="574888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5" name="Google Shape;985;g93ebb510c3_0_0"/>
                <p:cNvSpPr/>
                <p:nvPr/>
              </p:nvSpPr>
              <p:spPr>
                <a:xfrm>
                  <a:off x="12792798" y="564638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6" name="Google Shape;986;g93ebb510c3_0_0"/>
                <p:cNvSpPr/>
                <p:nvPr/>
              </p:nvSpPr>
              <p:spPr>
                <a:xfrm>
                  <a:off x="12560820" y="558944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g93ebb510c3_0_0"/>
                <p:cNvSpPr/>
                <p:nvPr/>
              </p:nvSpPr>
              <p:spPr>
                <a:xfrm>
                  <a:off x="12516877" y="566692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g93ebb510c3_0_0"/>
                <p:cNvSpPr/>
                <p:nvPr/>
              </p:nvSpPr>
              <p:spPr>
                <a:xfrm>
                  <a:off x="12288509" y="502301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g93ebb510c3_0_0"/>
                <p:cNvSpPr/>
                <p:nvPr/>
              </p:nvSpPr>
              <p:spPr>
                <a:xfrm>
                  <a:off x="12472934" y="570301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g93ebb510c3_0_0"/>
                <p:cNvSpPr/>
                <p:nvPr/>
              </p:nvSpPr>
              <p:spPr>
                <a:xfrm>
                  <a:off x="12368480" y="561086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g93ebb510c3_0_0"/>
                <p:cNvSpPr/>
                <p:nvPr/>
              </p:nvSpPr>
              <p:spPr>
                <a:xfrm>
                  <a:off x="12631529" y="537005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2" name="Google Shape;992;g93ebb510c3_0_0"/>
                <p:cNvSpPr/>
                <p:nvPr/>
              </p:nvSpPr>
              <p:spPr>
                <a:xfrm>
                  <a:off x="12587586" y="544754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g93ebb510c3_0_0"/>
                <p:cNvSpPr/>
                <p:nvPr/>
              </p:nvSpPr>
              <p:spPr>
                <a:xfrm>
                  <a:off x="12675472" y="545516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g93ebb510c3_0_0"/>
                <p:cNvSpPr/>
                <p:nvPr/>
              </p:nvSpPr>
              <p:spPr>
                <a:xfrm>
                  <a:off x="12543643" y="548362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g93ebb510c3_0_0"/>
                <p:cNvSpPr/>
                <p:nvPr/>
              </p:nvSpPr>
              <p:spPr>
                <a:xfrm>
                  <a:off x="12659957" y="539148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g93ebb510c3_0_0"/>
                <p:cNvSpPr/>
                <p:nvPr/>
              </p:nvSpPr>
              <p:spPr>
                <a:xfrm>
                  <a:off x="12950381" y="555576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g93ebb510c3_0_0"/>
                <p:cNvSpPr/>
                <p:nvPr/>
              </p:nvSpPr>
              <p:spPr>
                <a:xfrm>
                  <a:off x="12906438" y="563325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g93ebb510c3_0_0"/>
                <p:cNvSpPr/>
                <p:nvPr/>
              </p:nvSpPr>
              <p:spPr>
                <a:xfrm>
                  <a:off x="12994324" y="564087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g93ebb510c3_0_0"/>
                <p:cNvSpPr/>
                <p:nvPr/>
              </p:nvSpPr>
              <p:spPr>
                <a:xfrm>
                  <a:off x="12950381" y="567969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g93ebb510c3_0_0"/>
                <p:cNvSpPr/>
                <p:nvPr/>
              </p:nvSpPr>
              <p:spPr>
                <a:xfrm>
                  <a:off x="12978809" y="557720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g93ebb510c3_0_0"/>
                <p:cNvSpPr/>
                <p:nvPr/>
              </p:nvSpPr>
              <p:spPr>
                <a:xfrm>
                  <a:off x="12870930" y="537715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2" name="Google Shape;1002;g93ebb510c3_0_0"/>
                <p:cNvSpPr/>
                <p:nvPr/>
              </p:nvSpPr>
              <p:spPr>
                <a:xfrm>
                  <a:off x="12826987" y="545463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3" name="Google Shape;1003;g93ebb510c3_0_0"/>
                <p:cNvSpPr/>
                <p:nvPr/>
              </p:nvSpPr>
              <p:spPr>
                <a:xfrm>
                  <a:off x="12914873" y="546225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g93ebb510c3_0_0"/>
                <p:cNvSpPr/>
                <p:nvPr/>
              </p:nvSpPr>
              <p:spPr>
                <a:xfrm>
                  <a:off x="12870930" y="550108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5" name="Google Shape;1005;g93ebb510c3_0_0"/>
                <p:cNvSpPr/>
                <p:nvPr/>
              </p:nvSpPr>
              <p:spPr>
                <a:xfrm>
                  <a:off x="12783044" y="549072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6" name="Google Shape;1006;g93ebb510c3_0_0"/>
                <p:cNvSpPr/>
                <p:nvPr/>
              </p:nvSpPr>
              <p:spPr>
                <a:xfrm>
                  <a:off x="12899358" y="539858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g93ebb510c3_0_0"/>
                <p:cNvSpPr/>
                <p:nvPr/>
              </p:nvSpPr>
              <p:spPr>
                <a:xfrm>
                  <a:off x="12761073" y="526767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g93ebb510c3_0_0"/>
                <p:cNvSpPr/>
                <p:nvPr/>
              </p:nvSpPr>
              <p:spPr>
                <a:xfrm>
                  <a:off x="12717130" y="534516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g93ebb510c3_0_0"/>
                <p:cNvSpPr/>
                <p:nvPr/>
              </p:nvSpPr>
              <p:spPr>
                <a:xfrm>
                  <a:off x="12805016" y="535278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g93ebb510c3_0_0"/>
                <p:cNvSpPr/>
                <p:nvPr/>
              </p:nvSpPr>
              <p:spPr>
                <a:xfrm>
                  <a:off x="12761073" y="539160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g93ebb510c3_0_0"/>
                <p:cNvSpPr/>
                <p:nvPr/>
              </p:nvSpPr>
              <p:spPr>
                <a:xfrm>
                  <a:off x="12673187" y="538124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2" name="Google Shape;1012;g93ebb510c3_0_0"/>
                <p:cNvSpPr/>
                <p:nvPr/>
              </p:nvSpPr>
              <p:spPr>
                <a:xfrm>
                  <a:off x="12789501" y="528911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3" name="Google Shape;1013;g93ebb510c3_0_0"/>
                <p:cNvSpPr/>
                <p:nvPr/>
              </p:nvSpPr>
              <p:spPr>
                <a:xfrm>
                  <a:off x="12502982" y="551074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4" name="Google Shape;1014;g93ebb510c3_0_0"/>
                <p:cNvSpPr/>
                <p:nvPr/>
              </p:nvSpPr>
              <p:spPr>
                <a:xfrm>
                  <a:off x="12459039" y="558823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5" name="Google Shape;1015;g93ebb510c3_0_0"/>
                <p:cNvSpPr/>
                <p:nvPr/>
              </p:nvSpPr>
              <p:spPr>
                <a:xfrm>
                  <a:off x="12546925" y="559585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6" name="Google Shape;1016;g93ebb510c3_0_0"/>
                <p:cNvSpPr/>
                <p:nvPr/>
              </p:nvSpPr>
              <p:spPr>
                <a:xfrm>
                  <a:off x="12217398" y="609893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7" name="Google Shape;1017;g93ebb510c3_0_0"/>
                <p:cNvSpPr/>
                <p:nvPr/>
              </p:nvSpPr>
              <p:spPr>
                <a:xfrm>
                  <a:off x="12531410" y="553217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8" name="Google Shape;1018;g93ebb510c3_0_0"/>
                <p:cNvSpPr/>
                <p:nvPr/>
              </p:nvSpPr>
              <p:spPr>
                <a:xfrm>
                  <a:off x="12447499" y="568100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9" name="Google Shape;1019;g93ebb510c3_0_0"/>
                <p:cNvSpPr/>
                <p:nvPr/>
              </p:nvSpPr>
              <p:spPr>
                <a:xfrm>
                  <a:off x="12403556" y="575848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g93ebb510c3_0_0"/>
                <p:cNvSpPr/>
                <p:nvPr/>
              </p:nvSpPr>
              <p:spPr>
                <a:xfrm>
                  <a:off x="12491442" y="576610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g93ebb510c3_0_0"/>
                <p:cNvSpPr/>
                <p:nvPr/>
              </p:nvSpPr>
              <p:spPr>
                <a:xfrm>
                  <a:off x="12447499" y="580493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g93ebb510c3_0_0"/>
                <p:cNvSpPr/>
                <p:nvPr/>
              </p:nvSpPr>
              <p:spPr>
                <a:xfrm>
                  <a:off x="12359613" y="579457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3" name="Google Shape;1023;g93ebb510c3_0_0"/>
                <p:cNvSpPr/>
                <p:nvPr/>
              </p:nvSpPr>
              <p:spPr>
                <a:xfrm>
                  <a:off x="11732953" y="587957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4" name="Google Shape;1024;g93ebb510c3_0_0"/>
                <p:cNvSpPr/>
                <p:nvPr/>
              </p:nvSpPr>
              <p:spPr>
                <a:xfrm>
                  <a:off x="12599899" y="583340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5" name="Google Shape;1025;g93ebb510c3_0_0"/>
                <p:cNvSpPr/>
                <p:nvPr/>
              </p:nvSpPr>
              <p:spPr>
                <a:xfrm>
                  <a:off x="12555956" y="591088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6" name="Google Shape;1026;g93ebb510c3_0_0"/>
                <p:cNvSpPr/>
                <p:nvPr/>
              </p:nvSpPr>
              <p:spPr>
                <a:xfrm>
                  <a:off x="12643842" y="591850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7" name="Google Shape;1027;g93ebb510c3_0_0"/>
                <p:cNvSpPr/>
                <p:nvPr/>
              </p:nvSpPr>
              <p:spPr>
                <a:xfrm>
                  <a:off x="13256352" y="636992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g93ebb510c3_0_0"/>
                <p:cNvSpPr/>
                <p:nvPr/>
              </p:nvSpPr>
              <p:spPr>
                <a:xfrm>
                  <a:off x="12512013" y="594697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9" name="Google Shape;1029;g93ebb510c3_0_0"/>
                <p:cNvSpPr/>
                <p:nvPr/>
              </p:nvSpPr>
              <p:spPr>
                <a:xfrm>
                  <a:off x="12628327" y="585483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0" name="Google Shape;1030;g93ebb510c3_0_0"/>
                <p:cNvSpPr/>
                <p:nvPr/>
              </p:nvSpPr>
              <p:spPr>
                <a:xfrm>
                  <a:off x="12711643" y="565211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1" name="Google Shape;1031;g93ebb510c3_0_0"/>
                <p:cNvSpPr/>
                <p:nvPr/>
              </p:nvSpPr>
              <p:spPr>
                <a:xfrm>
                  <a:off x="11564693" y="666335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2" name="Google Shape;1032;g93ebb510c3_0_0"/>
                <p:cNvSpPr/>
                <p:nvPr/>
              </p:nvSpPr>
              <p:spPr>
                <a:xfrm>
                  <a:off x="12958588" y="514592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3" name="Google Shape;1033;g93ebb510c3_0_0"/>
                <p:cNvSpPr/>
                <p:nvPr/>
              </p:nvSpPr>
              <p:spPr>
                <a:xfrm>
                  <a:off x="12731284" y="654291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4" name="Google Shape;1034;g93ebb510c3_0_0"/>
                <p:cNvSpPr/>
                <p:nvPr/>
              </p:nvSpPr>
              <p:spPr>
                <a:xfrm>
                  <a:off x="13474389" y="589281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" name="Google Shape;1035;g93ebb510c3_0_0"/>
                <p:cNvSpPr/>
                <p:nvPr/>
              </p:nvSpPr>
              <p:spPr>
                <a:xfrm>
                  <a:off x="12747843" y="580367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1036;g93ebb510c3_0_0"/>
                <p:cNvSpPr/>
                <p:nvPr/>
              </p:nvSpPr>
              <p:spPr>
                <a:xfrm>
                  <a:off x="12703900" y="588116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g93ebb510c3_0_0"/>
                <p:cNvSpPr/>
                <p:nvPr/>
              </p:nvSpPr>
              <p:spPr>
                <a:xfrm>
                  <a:off x="11910651" y="689707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g93ebb510c3_0_0"/>
                <p:cNvSpPr/>
                <p:nvPr/>
              </p:nvSpPr>
              <p:spPr>
                <a:xfrm>
                  <a:off x="13017519" y="584989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9" name="Google Shape;1039;g93ebb510c3_0_0"/>
                <p:cNvSpPr/>
                <p:nvPr/>
              </p:nvSpPr>
              <p:spPr>
                <a:xfrm>
                  <a:off x="12697414" y="543761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" name="Google Shape;1040;g93ebb510c3_0_0"/>
                <p:cNvSpPr/>
                <p:nvPr/>
              </p:nvSpPr>
              <p:spPr>
                <a:xfrm>
                  <a:off x="12731323" y="505390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1" name="Google Shape;1041;g93ebb510c3_0_0"/>
                <p:cNvSpPr/>
                <p:nvPr/>
              </p:nvSpPr>
              <p:spPr>
                <a:xfrm>
                  <a:off x="12076763" y="664619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2" name="Google Shape;1042;g93ebb510c3_0_0"/>
                <p:cNvSpPr/>
                <p:nvPr/>
              </p:nvSpPr>
              <p:spPr>
                <a:xfrm>
                  <a:off x="12431732" y="506816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g93ebb510c3_0_0"/>
                <p:cNvSpPr/>
                <p:nvPr/>
              </p:nvSpPr>
              <p:spPr>
                <a:xfrm>
                  <a:off x="12725842" y="545905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g93ebb510c3_0_0"/>
                <p:cNvSpPr/>
                <p:nvPr/>
              </p:nvSpPr>
              <p:spPr>
                <a:xfrm>
                  <a:off x="12849814" y="559001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5" name="Google Shape;1045;g93ebb510c3_0_0"/>
                <p:cNvSpPr/>
                <p:nvPr/>
              </p:nvSpPr>
              <p:spPr>
                <a:xfrm>
                  <a:off x="13306506" y="575718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g93ebb510c3_0_0"/>
                <p:cNvSpPr/>
                <p:nvPr/>
              </p:nvSpPr>
              <p:spPr>
                <a:xfrm>
                  <a:off x="12849814" y="571394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7" name="Google Shape;1047;g93ebb510c3_0_0"/>
                <p:cNvSpPr/>
                <p:nvPr/>
              </p:nvSpPr>
              <p:spPr>
                <a:xfrm>
                  <a:off x="13111744" y="524773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8" name="Google Shape;1048;g93ebb510c3_0_0"/>
                <p:cNvSpPr/>
                <p:nvPr/>
              </p:nvSpPr>
              <p:spPr>
                <a:xfrm>
                  <a:off x="12878242" y="561145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g93ebb510c3_0_0"/>
                <p:cNvSpPr/>
                <p:nvPr/>
              </p:nvSpPr>
              <p:spPr>
                <a:xfrm>
                  <a:off x="13002214" y="574241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g93ebb510c3_0_0"/>
                <p:cNvSpPr/>
                <p:nvPr/>
              </p:nvSpPr>
              <p:spPr>
                <a:xfrm>
                  <a:off x="12958271" y="581990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Google Shape;1051;g93ebb510c3_0_0"/>
                <p:cNvSpPr/>
                <p:nvPr/>
              </p:nvSpPr>
              <p:spPr>
                <a:xfrm>
                  <a:off x="13046157" y="582752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Google Shape;1052;g93ebb510c3_0_0"/>
                <p:cNvSpPr/>
                <p:nvPr/>
              </p:nvSpPr>
              <p:spPr>
                <a:xfrm>
                  <a:off x="13002214" y="586634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3" name="Google Shape;1053;g93ebb510c3_0_0"/>
                <p:cNvSpPr/>
                <p:nvPr/>
              </p:nvSpPr>
              <p:spPr>
                <a:xfrm>
                  <a:off x="12914328" y="585598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4" name="Google Shape;1054;g93ebb510c3_0_0"/>
                <p:cNvSpPr/>
                <p:nvPr/>
              </p:nvSpPr>
              <p:spPr>
                <a:xfrm>
                  <a:off x="13030642" y="576385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5" name="Google Shape;1055;g93ebb510c3_0_0"/>
                <p:cNvSpPr/>
                <p:nvPr/>
              </p:nvSpPr>
              <p:spPr>
                <a:xfrm>
                  <a:off x="11490100" y="549738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6" name="Google Shape;1056;g93ebb510c3_0_0"/>
                <p:cNvSpPr/>
                <p:nvPr/>
              </p:nvSpPr>
              <p:spPr>
                <a:xfrm>
                  <a:off x="12407863" y="586519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7" name="Google Shape;1057;g93ebb510c3_0_0"/>
                <p:cNvSpPr/>
                <p:nvPr/>
              </p:nvSpPr>
              <p:spPr>
                <a:xfrm>
                  <a:off x="11557705" y="568222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8" name="Google Shape;1058;g93ebb510c3_0_0"/>
                <p:cNvSpPr/>
                <p:nvPr/>
              </p:nvSpPr>
              <p:spPr>
                <a:xfrm>
                  <a:off x="12451806" y="591164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9" name="Google Shape;1059;g93ebb510c3_0_0"/>
                <p:cNvSpPr/>
                <p:nvPr/>
              </p:nvSpPr>
              <p:spPr>
                <a:xfrm>
                  <a:off x="12363920" y="590128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0" name="Google Shape;1060;g93ebb510c3_0_0"/>
                <p:cNvSpPr/>
                <p:nvPr/>
              </p:nvSpPr>
              <p:spPr>
                <a:xfrm>
                  <a:off x="12067956" y="549738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1" name="Google Shape;1061;g93ebb510c3_0_0"/>
                <p:cNvSpPr/>
                <p:nvPr/>
              </p:nvSpPr>
              <p:spPr>
                <a:xfrm>
                  <a:off x="12842844" y="583254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2" name="Google Shape;1062;g93ebb510c3_0_0"/>
                <p:cNvSpPr/>
                <p:nvPr/>
              </p:nvSpPr>
              <p:spPr>
                <a:xfrm>
                  <a:off x="13198194" y="555391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3" name="Google Shape;1063;g93ebb510c3_0_0"/>
                <p:cNvSpPr/>
                <p:nvPr/>
              </p:nvSpPr>
              <p:spPr>
                <a:xfrm>
                  <a:off x="12886787" y="587899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4" name="Google Shape;1064;g93ebb510c3_0_0"/>
                <p:cNvSpPr/>
                <p:nvPr/>
              </p:nvSpPr>
              <p:spPr>
                <a:xfrm>
                  <a:off x="13394838" y="536092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5" name="Google Shape;1065;g93ebb510c3_0_0"/>
                <p:cNvSpPr/>
                <p:nvPr/>
              </p:nvSpPr>
              <p:spPr>
                <a:xfrm>
                  <a:off x="12915215" y="577649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6" name="Google Shape;1066;g93ebb510c3_0_0"/>
                <p:cNvSpPr/>
                <p:nvPr/>
              </p:nvSpPr>
              <p:spPr>
                <a:xfrm>
                  <a:off x="13039187" y="590746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7" name="Google Shape;1067;g93ebb510c3_0_0"/>
                <p:cNvSpPr/>
                <p:nvPr/>
              </p:nvSpPr>
              <p:spPr>
                <a:xfrm>
                  <a:off x="12995244" y="598494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8" name="Google Shape;1068;g93ebb510c3_0_0"/>
                <p:cNvSpPr/>
                <p:nvPr/>
              </p:nvSpPr>
              <p:spPr>
                <a:xfrm>
                  <a:off x="13083130" y="599256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g93ebb510c3_0_0"/>
                <p:cNvSpPr/>
                <p:nvPr/>
              </p:nvSpPr>
              <p:spPr>
                <a:xfrm>
                  <a:off x="13039187" y="603139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g93ebb510c3_0_0"/>
                <p:cNvSpPr/>
                <p:nvPr/>
              </p:nvSpPr>
              <p:spPr>
                <a:xfrm>
                  <a:off x="13067615" y="592889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1" name="Google Shape;1071;g93ebb510c3_0_0"/>
                <p:cNvSpPr/>
                <p:nvPr/>
              </p:nvSpPr>
              <p:spPr>
                <a:xfrm>
                  <a:off x="12860444" y="592161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g93ebb510c3_0_0"/>
                <p:cNvSpPr/>
                <p:nvPr/>
              </p:nvSpPr>
              <p:spPr>
                <a:xfrm>
                  <a:off x="12816501" y="599910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3" name="Google Shape;1073;g93ebb510c3_0_0"/>
                <p:cNvSpPr/>
                <p:nvPr/>
              </p:nvSpPr>
              <p:spPr>
                <a:xfrm>
                  <a:off x="12860444" y="604555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4" name="Google Shape;1074;g93ebb510c3_0_0"/>
                <p:cNvSpPr/>
                <p:nvPr/>
              </p:nvSpPr>
              <p:spPr>
                <a:xfrm>
                  <a:off x="12772558" y="603519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5" name="Google Shape;1075;g93ebb510c3_0_0"/>
                <p:cNvSpPr/>
                <p:nvPr/>
              </p:nvSpPr>
              <p:spPr>
                <a:xfrm>
                  <a:off x="12888872" y="594305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6" name="Google Shape;1076;g93ebb510c3_0_0"/>
                <p:cNvSpPr/>
                <p:nvPr/>
              </p:nvSpPr>
              <p:spPr>
                <a:xfrm>
                  <a:off x="11704306" y="644016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7" name="Google Shape;1077;g93ebb510c3_0_0"/>
                <p:cNvSpPr/>
                <p:nvPr/>
              </p:nvSpPr>
              <p:spPr>
                <a:xfrm>
                  <a:off x="12613701" y="603973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8" name="Google Shape;1078;g93ebb510c3_0_0"/>
                <p:cNvSpPr/>
                <p:nvPr/>
              </p:nvSpPr>
              <p:spPr>
                <a:xfrm>
                  <a:off x="12657644" y="608618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9" name="Google Shape;1079;g93ebb510c3_0_0"/>
                <p:cNvSpPr/>
                <p:nvPr/>
              </p:nvSpPr>
              <p:spPr>
                <a:xfrm>
                  <a:off x="12569758" y="607581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0" name="Google Shape;1080;g93ebb510c3_0_0"/>
                <p:cNvSpPr/>
                <p:nvPr/>
              </p:nvSpPr>
              <p:spPr>
                <a:xfrm>
                  <a:off x="13337214" y="630365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1" name="Google Shape;1081;g93ebb510c3_0_0"/>
                <p:cNvSpPr/>
                <p:nvPr/>
              </p:nvSpPr>
              <p:spPr>
                <a:xfrm>
                  <a:off x="12680074" y="698464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2" name="Google Shape;1082;g93ebb510c3_0_0"/>
                <p:cNvSpPr/>
                <p:nvPr/>
              </p:nvSpPr>
              <p:spPr>
                <a:xfrm>
                  <a:off x="12407645" y="599663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3" name="Google Shape;1083;g93ebb510c3_0_0"/>
                <p:cNvSpPr/>
                <p:nvPr/>
              </p:nvSpPr>
              <p:spPr>
                <a:xfrm>
                  <a:off x="12495531" y="600425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4" name="Google Shape;1084;g93ebb510c3_0_0"/>
                <p:cNvSpPr/>
                <p:nvPr/>
              </p:nvSpPr>
              <p:spPr>
                <a:xfrm>
                  <a:off x="12451588" y="604307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g93ebb510c3_0_0"/>
                <p:cNvSpPr/>
                <p:nvPr/>
              </p:nvSpPr>
              <p:spPr>
                <a:xfrm>
                  <a:off x="12363702" y="603271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g93ebb510c3_0_0"/>
                <p:cNvSpPr/>
                <p:nvPr/>
              </p:nvSpPr>
              <p:spPr>
                <a:xfrm>
                  <a:off x="11661692" y="633288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g93ebb510c3_0_0"/>
                <p:cNvSpPr/>
                <p:nvPr/>
              </p:nvSpPr>
              <p:spPr>
                <a:xfrm>
                  <a:off x="11902588" y="510041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8" name="Google Shape;1088;g93ebb510c3_0_0"/>
                <p:cNvSpPr/>
                <p:nvPr/>
              </p:nvSpPr>
              <p:spPr>
                <a:xfrm>
                  <a:off x="13274313" y="521463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1089;g93ebb510c3_0_0"/>
                <p:cNvSpPr/>
                <p:nvPr/>
              </p:nvSpPr>
              <p:spPr>
                <a:xfrm>
                  <a:off x="13120589" y="601490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0" name="Google Shape;1090;g93ebb510c3_0_0"/>
                <p:cNvSpPr/>
                <p:nvPr/>
              </p:nvSpPr>
              <p:spPr>
                <a:xfrm>
                  <a:off x="12132707" y="629104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1" name="Google Shape;1091;g93ebb510c3_0_0"/>
                <p:cNvSpPr/>
                <p:nvPr/>
              </p:nvSpPr>
              <p:spPr>
                <a:xfrm>
                  <a:off x="12978809" y="489018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2" name="Google Shape;1092;g93ebb510c3_0_0"/>
                <p:cNvSpPr/>
                <p:nvPr/>
              </p:nvSpPr>
              <p:spPr>
                <a:xfrm>
                  <a:off x="13313545" y="611105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3" name="Google Shape;1093;g93ebb510c3_0_0"/>
                <p:cNvSpPr/>
                <p:nvPr/>
              </p:nvSpPr>
              <p:spPr>
                <a:xfrm>
                  <a:off x="12807280" y="506019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4" name="Google Shape;1094;g93ebb510c3_0_0"/>
                <p:cNvSpPr/>
                <p:nvPr/>
              </p:nvSpPr>
              <p:spPr>
                <a:xfrm>
                  <a:off x="13146250" y="549232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5" name="Google Shape;1095;g93ebb510c3_0_0"/>
                <p:cNvSpPr/>
                <p:nvPr/>
              </p:nvSpPr>
              <p:spPr>
                <a:xfrm>
                  <a:off x="13102307" y="556981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6" name="Google Shape;1096;g93ebb510c3_0_0"/>
                <p:cNvSpPr/>
                <p:nvPr/>
              </p:nvSpPr>
              <p:spPr>
                <a:xfrm>
                  <a:off x="13190194" y="557743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7" name="Google Shape;1097;g93ebb510c3_0_0"/>
                <p:cNvSpPr/>
                <p:nvPr/>
              </p:nvSpPr>
              <p:spPr>
                <a:xfrm>
                  <a:off x="13146250" y="561626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g93ebb510c3_0_0"/>
                <p:cNvSpPr/>
                <p:nvPr/>
              </p:nvSpPr>
              <p:spPr>
                <a:xfrm>
                  <a:off x="13058364" y="560590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g93ebb510c3_0_0"/>
                <p:cNvSpPr/>
                <p:nvPr/>
              </p:nvSpPr>
              <p:spPr>
                <a:xfrm>
                  <a:off x="13235045" y="589155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g93ebb510c3_0_0"/>
                <p:cNvSpPr/>
                <p:nvPr/>
              </p:nvSpPr>
              <p:spPr>
                <a:xfrm>
                  <a:off x="13191103" y="593038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g93ebb510c3_0_0"/>
                <p:cNvSpPr/>
                <p:nvPr/>
              </p:nvSpPr>
              <p:spPr>
                <a:xfrm>
                  <a:off x="13103217" y="592002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g93ebb510c3_0_0"/>
                <p:cNvSpPr/>
                <p:nvPr/>
              </p:nvSpPr>
              <p:spPr>
                <a:xfrm>
                  <a:off x="13219531" y="582788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3" name="Google Shape;1103;g93ebb510c3_0_0"/>
                <p:cNvSpPr/>
                <p:nvPr/>
              </p:nvSpPr>
              <p:spPr>
                <a:xfrm>
                  <a:off x="13017729" y="610895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4" name="Google Shape;1104;g93ebb510c3_0_0"/>
                <p:cNvSpPr/>
                <p:nvPr/>
              </p:nvSpPr>
              <p:spPr>
                <a:xfrm>
                  <a:off x="12973786" y="618643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g93ebb510c3_0_0"/>
                <p:cNvSpPr/>
                <p:nvPr/>
              </p:nvSpPr>
              <p:spPr>
                <a:xfrm>
                  <a:off x="13061672" y="619405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g93ebb510c3_0_0"/>
                <p:cNvSpPr/>
                <p:nvPr/>
              </p:nvSpPr>
              <p:spPr>
                <a:xfrm>
                  <a:off x="13017729" y="623288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g93ebb510c3_0_0"/>
                <p:cNvSpPr/>
                <p:nvPr/>
              </p:nvSpPr>
              <p:spPr>
                <a:xfrm>
                  <a:off x="12929843" y="622252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g93ebb510c3_0_0"/>
                <p:cNvSpPr/>
                <p:nvPr/>
              </p:nvSpPr>
              <p:spPr>
                <a:xfrm>
                  <a:off x="13046157" y="613038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g93ebb510c3_0_0"/>
                <p:cNvSpPr/>
                <p:nvPr/>
              </p:nvSpPr>
              <p:spPr>
                <a:xfrm>
                  <a:off x="11398104" y="513699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0" name="Google Shape;1110;g93ebb510c3_0_0"/>
                <p:cNvSpPr/>
                <p:nvPr/>
              </p:nvSpPr>
              <p:spPr>
                <a:xfrm>
                  <a:off x="12559447" y="621887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1" name="Google Shape;1111;g93ebb510c3_0_0"/>
                <p:cNvSpPr/>
                <p:nvPr/>
              </p:nvSpPr>
              <p:spPr>
                <a:xfrm>
                  <a:off x="12647333" y="622649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2" name="Google Shape;1112;g93ebb510c3_0_0"/>
                <p:cNvSpPr/>
                <p:nvPr/>
              </p:nvSpPr>
              <p:spPr>
                <a:xfrm>
                  <a:off x="12603390" y="626531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3" name="Google Shape;1113;g93ebb510c3_0_0"/>
                <p:cNvSpPr/>
                <p:nvPr/>
              </p:nvSpPr>
              <p:spPr>
                <a:xfrm>
                  <a:off x="12515504" y="625495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4" name="Google Shape;1114;g93ebb510c3_0_0"/>
                <p:cNvSpPr/>
                <p:nvPr/>
              </p:nvSpPr>
              <p:spPr>
                <a:xfrm>
                  <a:off x="12631818" y="616281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5" name="Google Shape;1115;g93ebb510c3_0_0"/>
                <p:cNvSpPr/>
                <p:nvPr/>
              </p:nvSpPr>
              <p:spPr>
                <a:xfrm>
                  <a:off x="13647683" y="678772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6" name="Google Shape;1116;g93ebb510c3_0_0"/>
                <p:cNvSpPr/>
                <p:nvPr/>
              </p:nvSpPr>
              <p:spPr>
                <a:xfrm>
                  <a:off x="12766615" y="619974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g93ebb510c3_0_0"/>
                <p:cNvSpPr/>
                <p:nvPr/>
              </p:nvSpPr>
              <p:spPr>
                <a:xfrm>
                  <a:off x="12854501" y="620736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g93ebb510c3_0_0"/>
                <p:cNvSpPr/>
                <p:nvPr/>
              </p:nvSpPr>
              <p:spPr>
                <a:xfrm>
                  <a:off x="12810558" y="624619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g93ebb510c3_0_0"/>
                <p:cNvSpPr/>
                <p:nvPr/>
              </p:nvSpPr>
              <p:spPr>
                <a:xfrm>
                  <a:off x="12722672" y="623583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g93ebb510c3_0_0"/>
                <p:cNvSpPr/>
                <p:nvPr/>
              </p:nvSpPr>
              <p:spPr>
                <a:xfrm>
                  <a:off x="11401864" y="489261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g93ebb510c3_0_0"/>
                <p:cNvSpPr/>
                <p:nvPr/>
              </p:nvSpPr>
              <p:spPr>
                <a:xfrm>
                  <a:off x="12383404" y="611267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2" name="Google Shape;1122;g93ebb510c3_0_0"/>
                <p:cNvSpPr/>
                <p:nvPr/>
              </p:nvSpPr>
              <p:spPr>
                <a:xfrm>
                  <a:off x="12339461" y="619015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3" name="Google Shape;1123;g93ebb510c3_0_0"/>
                <p:cNvSpPr/>
                <p:nvPr/>
              </p:nvSpPr>
              <p:spPr>
                <a:xfrm>
                  <a:off x="12427347" y="619777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4" name="Google Shape;1124;g93ebb510c3_0_0"/>
                <p:cNvSpPr/>
                <p:nvPr/>
              </p:nvSpPr>
              <p:spPr>
                <a:xfrm>
                  <a:off x="12383404" y="623660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5" name="Google Shape;1125;g93ebb510c3_0_0"/>
                <p:cNvSpPr/>
                <p:nvPr/>
              </p:nvSpPr>
              <p:spPr>
                <a:xfrm>
                  <a:off x="12295518" y="622624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6" name="Google Shape;1126;g93ebb510c3_0_0"/>
                <p:cNvSpPr/>
                <p:nvPr/>
              </p:nvSpPr>
              <p:spPr>
                <a:xfrm>
                  <a:off x="12411832" y="613410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7" name="Google Shape;1127;g93ebb510c3_0_0"/>
                <p:cNvSpPr/>
                <p:nvPr/>
              </p:nvSpPr>
              <p:spPr>
                <a:xfrm>
                  <a:off x="12214871" y="581707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8" name="Google Shape;1128;g93ebb510c3_0_0"/>
                <p:cNvSpPr/>
                <p:nvPr/>
              </p:nvSpPr>
              <p:spPr>
                <a:xfrm>
                  <a:off x="12170928" y="589456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9" name="Google Shape;1129;g93ebb510c3_0_0"/>
                <p:cNvSpPr/>
                <p:nvPr/>
              </p:nvSpPr>
              <p:spPr>
                <a:xfrm>
                  <a:off x="12258814" y="590218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g93ebb510c3_0_0"/>
                <p:cNvSpPr/>
                <p:nvPr/>
              </p:nvSpPr>
              <p:spPr>
                <a:xfrm>
                  <a:off x="12214871" y="594100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g93ebb510c3_0_0"/>
                <p:cNvSpPr/>
                <p:nvPr/>
              </p:nvSpPr>
              <p:spPr>
                <a:xfrm>
                  <a:off x="12126985" y="593064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g93ebb510c3_0_0"/>
                <p:cNvSpPr/>
                <p:nvPr/>
              </p:nvSpPr>
              <p:spPr>
                <a:xfrm>
                  <a:off x="12243299" y="583851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g93ebb510c3_0_0"/>
                <p:cNvSpPr/>
                <p:nvPr/>
              </p:nvSpPr>
              <p:spPr>
                <a:xfrm>
                  <a:off x="12300599" y="559446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g93ebb510c3_0_0"/>
                <p:cNvSpPr/>
                <p:nvPr/>
              </p:nvSpPr>
              <p:spPr>
                <a:xfrm>
                  <a:off x="12256656" y="567194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5" name="Google Shape;1135;g93ebb510c3_0_0"/>
                <p:cNvSpPr/>
                <p:nvPr/>
              </p:nvSpPr>
              <p:spPr>
                <a:xfrm>
                  <a:off x="12300599" y="571839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6" name="Google Shape;1136;g93ebb510c3_0_0"/>
                <p:cNvSpPr/>
                <p:nvPr/>
              </p:nvSpPr>
              <p:spPr>
                <a:xfrm>
                  <a:off x="12212713" y="570803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g93ebb510c3_0_0"/>
                <p:cNvSpPr/>
                <p:nvPr/>
              </p:nvSpPr>
              <p:spPr>
                <a:xfrm>
                  <a:off x="12329027" y="561589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g93ebb510c3_0_0"/>
                <p:cNvSpPr/>
                <p:nvPr/>
              </p:nvSpPr>
              <p:spPr>
                <a:xfrm>
                  <a:off x="12039452" y="610255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9" name="Google Shape;1139;g93ebb510c3_0_0"/>
                <p:cNvSpPr/>
                <p:nvPr/>
              </p:nvSpPr>
              <p:spPr>
                <a:xfrm>
                  <a:off x="12409056" y="582434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g93ebb510c3_0_0"/>
                <p:cNvSpPr/>
                <p:nvPr/>
              </p:nvSpPr>
              <p:spPr>
                <a:xfrm>
                  <a:off x="12268131" y="635204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g93ebb510c3_0_0"/>
                <p:cNvSpPr/>
                <p:nvPr/>
              </p:nvSpPr>
              <p:spPr>
                <a:xfrm>
                  <a:off x="12365113" y="586043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2" name="Google Shape;1142;g93ebb510c3_0_0"/>
                <p:cNvSpPr/>
                <p:nvPr/>
              </p:nvSpPr>
              <p:spPr>
                <a:xfrm>
                  <a:off x="13000207" y="643129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3" name="Google Shape;1143;g93ebb510c3_0_0"/>
                <p:cNvSpPr/>
                <p:nvPr/>
              </p:nvSpPr>
              <p:spPr>
                <a:xfrm>
                  <a:off x="12238220" y="731103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g93ebb510c3_0_0"/>
                <p:cNvSpPr/>
                <p:nvPr/>
              </p:nvSpPr>
              <p:spPr>
                <a:xfrm>
                  <a:off x="12757799" y="605166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g93ebb510c3_0_0"/>
                <p:cNvSpPr/>
                <p:nvPr/>
              </p:nvSpPr>
              <p:spPr>
                <a:xfrm>
                  <a:off x="12713856" y="612914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6" name="Google Shape;1146;g93ebb510c3_0_0"/>
                <p:cNvSpPr/>
                <p:nvPr/>
              </p:nvSpPr>
              <p:spPr>
                <a:xfrm>
                  <a:off x="12801742" y="613676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7" name="Google Shape;1147;g93ebb510c3_0_0"/>
                <p:cNvSpPr/>
                <p:nvPr/>
              </p:nvSpPr>
              <p:spPr>
                <a:xfrm>
                  <a:off x="13189158" y="672956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8" name="Google Shape;1148;g93ebb510c3_0_0"/>
                <p:cNvSpPr/>
                <p:nvPr/>
              </p:nvSpPr>
              <p:spPr>
                <a:xfrm>
                  <a:off x="12786227" y="607309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9" name="Google Shape;1149;g93ebb510c3_0_0"/>
                <p:cNvSpPr/>
                <p:nvPr/>
              </p:nvSpPr>
              <p:spPr>
                <a:xfrm>
                  <a:off x="12910199" y="620406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0" name="Google Shape;1150;g93ebb510c3_0_0"/>
                <p:cNvSpPr/>
                <p:nvPr/>
              </p:nvSpPr>
              <p:spPr>
                <a:xfrm>
                  <a:off x="12866256" y="628154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1" name="Google Shape;1151;g93ebb510c3_0_0"/>
                <p:cNvSpPr/>
                <p:nvPr/>
              </p:nvSpPr>
              <p:spPr>
                <a:xfrm>
                  <a:off x="12954142" y="628916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g93ebb510c3_0_0"/>
                <p:cNvSpPr/>
                <p:nvPr/>
              </p:nvSpPr>
              <p:spPr>
                <a:xfrm>
                  <a:off x="12910199" y="632799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3" name="Google Shape;1153;g93ebb510c3_0_0"/>
                <p:cNvSpPr/>
                <p:nvPr/>
              </p:nvSpPr>
              <p:spPr>
                <a:xfrm>
                  <a:off x="12822313" y="631763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4" name="Google Shape;1154;g93ebb510c3_0_0"/>
                <p:cNvSpPr/>
                <p:nvPr/>
              </p:nvSpPr>
              <p:spPr>
                <a:xfrm>
                  <a:off x="12938627" y="622549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5" name="Google Shape;1155;g93ebb510c3_0_0"/>
                <p:cNvSpPr/>
                <p:nvPr/>
              </p:nvSpPr>
              <p:spPr>
                <a:xfrm>
                  <a:off x="13165123" y="621656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6" name="Google Shape;1156;g93ebb510c3_0_0"/>
                <p:cNvSpPr/>
                <p:nvPr/>
              </p:nvSpPr>
              <p:spPr>
                <a:xfrm>
                  <a:off x="12541516" y="539317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7" name="Google Shape;1157;g93ebb510c3_0_0"/>
                <p:cNvSpPr/>
                <p:nvPr/>
              </p:nvSpPr>
              <p:spPr>
                <a:xfrm>
                  <a:off x="12497573" y="542926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" name="Google Shape;1158;g93ebb510c3_0_0"/>
                <p:cNvSpPr/>
                <p:nvPr/>
              </p:nvSpPr>
              <p:spPr>
                <a:xfrm>
                  <a:off x="12527621" y="523699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9" name="Google Shape;1159;g93ebb510c3_0_0"/>
                <p:cNvSpPr/>
                <p:nvPr/>
              </p:nvSpPr>
              <p:spPr>
                <a:xfrm>
                  <a:off x="12483678" y="531448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0" name="Google Shape;1160;g93ebb510c3_0_0"/>
                <p:cNvSpPr/>
                <p:nvPr/>
              </p:nvSpPr>
              <p:spPr>
                <a:xfrm>
                  <a:off x="12527621" y="536092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1" name="Google Shape;1161;g93ebb510c3_0_0"/>
                <p:cNvSpPr/>
                <p:nvPr/>
              </p:nvSpPr>
              <p:spPr>
                <a:xfrm>
                  <a:off x="12439735" y="535056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2" name="Google Shape;1162;g93ebb510c3_0_0"/>
                <p:cNvSpPr/>
                <p:nvPr/>
              </p:nvSpPr>
              <p:spPr>
                <a:xfrm>
                  <a:off x="12556049" y="525842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3" name="Google Shape;1163;g93ebb510c3_0_0"/>
                <p:cNvSpPr/>
                <p:nvPr/>
              </p:nvSpPr>
              <p:spPr>
                <a:xfrm>
                  <a:off x="12472138" y="540725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4" name="Google Shape;1164;g93ebb510c3_0_0"/>
                <p:cNvSpPr/>
                <p:nvPr/>
              </p:nvSpPr>
              <p:spPr>
                <a:xfrm>
                  <a:off x="12516081" y="549235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5" name="Google Shape;1165;g93ebb510c3_0_0"/>
                <p:cNvSpPr/>
                <p:nvPr/>
              </p:nvSpPr>
              <p:spPr>
                <a:xfrm>
                  <a:off x="12384252" y="552082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6" name="Google Shape;1166;g93ebb510c3_0_0"/>
                <p:cNvSpPr/>
                <p:nvPr/>
              </p:nvSpPr>
              <p:spPr>
                <a:xfrm>
                  <a:off x="12109219" y="524946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7" name="Google Shape;1167;g93ebb510c3_0_0"/>
                <p:cNvSpPr/>
                <p:nvPr/>
              </p:nvSpPr>
              <p:spPr>
                <a:xfrm>
                  <a:off x="13400661" y="560105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8" name="Google Shape;1168;g93ebb510c3_0_0"/>
                <p:cNvSpPr/>
                <p:nvPr/>
              </p:nvSpPr>
              <p:spPr>
                <a:xfrm>
                  <a:off x="12235566" y="532062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9" name="Google Shape;1169;g93ebb510c3_0_0"/>
                <p:cNvSpPr/>
                <p:nvPr/>
              </p:nvSpPr>
              <p:spPr>
                <a:xfrm>
                  <a:off x="12388559" y="562753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0" name="Google Shape;1170;g93ebb510c3_0_0"/>
                <p:cNvSpPr/>
                <p:nvPr/>
              </p:nvSpPr>
              <p:spPr>
                <a:xfrm>
                  <a:off x="11972695" y="582141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1" name="Google Shape;1171;g93ebb510c3_0_0"/>
                <p:cNvSpPr/>
                <p:nvPr/>
              </p:nvSpPr>
              <p:spPr>
                <a:xfrm>
                  <a:off x="12095162" y="569013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2" name="Google Shape;1172;g93ebb510c3_0_0"/>
                <p:cNvSpPr/>
                <p:nvPr/>
              </p:nvSpPr>
              <p:spPr>
                <a:xfrm>
                  <a:off x="13088093" y="566716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3" name="Google Shape;1173;g93ebb510c3_0_0"/>
                <p:cNvSpPr/>
                <p:nvPr/>
              </p:nvSpPr>
              <p:spPr>
                <a:xfrm>
                  <a:off x="12239510" y="554332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4" name="Google Shape;1174;g93ebb510c3_0_0"/>
                <p:cNvSpPr/>
                <p:nvPr/>
              </p:nvSpPr>
              <p:spPr>
                <a:xfrm>
                  <a:off x="12195567" y="562081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5" name="Google Shape;1175;g93ebb510c3_0_0"/>
                <p:cNvSpPr/>
                <p:nvPr/>
              </p:nvSpPr>
              <p:spPr>
                <a:xfrm>
                  <a:off x="12151624" y="565689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6" name="Google Shape;1176;g93ebb510c3_0_0"/>
                <p:cNvSpPr/>
                <p:nvPr/>
              </p:nvSpPr>
              <p:spPr>
                <a:xfrm>
                  <a:off x="12267938" y="556476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7" name="Google Shape;1177;g93ebb510c3_0_0"/>
                <p:cNvSpPr/>
                <p:nvPr/>
              </p:nvSpPr>
              <p:spPr>
                <a:xfrm>
                  <a:off x="12325238" y="532071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8" name="Google Shape;1178;g93ebb510c3_0_0"/>
                <p:cNvSpPr/>
                <p:nvPr/>
              </p:nvSpPr>
              <p:spPr>
                <a:xfrm>
                  <a:off x="12281295" y="539819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9" name="Google Shape;1179;g93ebb510c3_0_0"/>
                <p:cNvSpPr/>
                <p:nvPr/>
              </p:nvSpPr>
              <p:spPr>
                <a:xfrm>
                  <a:off x="12369181" y="540581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0" name="Google Shape;1180;g93ebb510c3_0_0"/>
                <p:cNvSpPr/>
                <p:nvPr/>
              </p:nvSpPr>
              <p:spPr>
                <a:xfrm>
                  <a:off x="12325238" y="544464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1" name="Google Shape;1181;g93ebb510c3_0_0"/>
                <p:cNvSpPr/>
                <p:nvPr/>
              </p:nvSpPr>
              <p:spPr>
                <a:xfrm>
                  <a:off x="12237352" y="543428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2" name="Google Shape;1182;g93ebb510c3_0_0"/>
                <p:cNvSpPr/>
                <p:nvPr/>
              </p:nvSpPr>
              <p:spPr>
                <a:xfrm>
                  <a:off x="12353666" y="534214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3" name="Google Shape;1183;g93ebb510c3_0_0"/>
                <p:cNvSpPr/>
                <p:nvPr/>
              </p:nvSpPr>
              <p:spPr>
                <a:xfrm>
                  <a:off x="12477638" y="547311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4" name="Google Shape;1184;g93ebb510c3_0_0"/>
                <p:cNvSpPr/>
                <p:nvPr/>
              </p:nvSpPr>
              <p:spPr>
                <a:xfrm>
                  <a:off x="12433695" y="555059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5" name="Google Shape;1185;g93ebb510c3_0_0"/>
                <p:cNvSpPr/>
                <p:nvPr/>
              </p:nvSpPr>
              <p:spPr>
                <a:xfrm>
                  <a:off x="13189158" y="641823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6" name="Google Shape;1186;g93ebb510c3_0_0"/>
                <p:cNvSpPr/>
                <p:nvPr/>
              </p:nvSpPr>
              <p:spPr>
                <a:xfrm>
                  <a:off x="12382879" y="522378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7" name="Google Shape;1187;g93ebb510c3_0_0"/>
                <p:cNvSpPr/>
                <p:nvPr/>
              </p:nvSpPr>
              <p:spPr>
                <a:xfrm>
                  <a:off x="12389752" y="558668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8" name="Google Shape;1188;g93ebb510c3_0_0"/>
                <p:cNvSpPr/>
                <p:nvPr/>
              </p:nvSpPr>
              <p:spPr>
                <a:xfrm>
                  <a:off x="11750531" y="547363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9" name="Google Shape;1189;g93ebb510c3_0_0"/>
                <p:cNvSpPr/>
                <p:nvPr/>
              </p:nvSpPr>
              <p:spPr>
                <a:xfrm>
                  <a:off x="12536652" y="648868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0" name="Google Shape;1190;g93ebb510c3_0_0"/>
                <p:cNvSpPr/>
                <p:nvPr/>
              </p:nvSpPr>
              <p:spPr>
                <a:xfrm>
                  <a:off x="12492709" y="652750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1" name="Google Shape;1191;g93ebb510c3_0_0"/>
                <p:cNvSpPr/>
                <p:nvPr/>
              </p:nvSpPr>
              <p:spPr>
                <a:xfrm>
                  <a:off x="12404823" y="651714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2" name="Google Shape;1192;g93ebb510c3_0_0"/>
                <p:cNvSpPr/>
                <p:nvPr/>
              </p:nvSpPr>
              <p:spPr>
                <a:xfrm>
                  <a:off x="12651699" y="637049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3" name="Google Shape;1193;g93ebb510c3_0_0"/>
                <p:cNvSpPr/>
                <p:nvPr/>
              </p:nvSpPr>
              <p:spPr>
                <a:xfrm>
                  <a:off x="12607756" y="640931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4" name="Google Shape;1194;g93ebb510c3_0_0"/>
                <p:cNvSpPr/>
                <p:nvPr/>
              </p:nvSpPr>
              <p:spPr>
                <a:xfrm>
                  <a:off x="12519870" y="639895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5" name="Google Shape;1195;g93ebb510c3_0_0"/>
                <p:cNvSpPr/>
                <p:nvPr/>
              </p:nvSpPr>
              <p:spPr>
                <a:xfrm>
                  <a:off x="13012299" y="658804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6" name="Google Shape;1196;g93ebb510c3_0_0"/>
                <p:cNvSpPr/>
                <p:nvPr/>
              </p:nvSpPr>
              <p:spPr>
                <a:xfrm>
                  <a:off x="12968356" y="662686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7" name="Google Shape;1197;g93ebb510c3_0_0"/>
                <p:cNvSpPr/>
                <p:nvPr/>
              </p:nvSpPr>
              <p:spPr>
                <a:xfrm>
                  <a:off x="12880470" y="661650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8" name="Google Shape;1198;g93ebb510c3_0_0"/>
                <p:cNvSpPr/>
                <p:nvPr/>
              </p:nvSpPr>
              <p:spPr>
                <a:xfrm>
                  <a:off x="12986319" y="528465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9" name="Google Shape;1199;g93ebb510c3_0_0"/>
                <p:cNvSpPr/>
                <p:nvPr/>
              </p:nvSpPr>
              <p:spPr>
                <a:xfrm>
                  <a:off x="12972828" y="533450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0" name="Google Shape;1200;g93ebb510c3_0_0"/>
                <p:cNvSpPr/>
                <p:nvPr/>
              </p:nvSpPr>
              <p:spPr>
                <a:xfrm>
                  <a:off x="13016771" y="541961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1" name="Google Shape;1201;g93ebb510c3_0_0"/>
                <p:cNvSpPr/>
                <p:nvPr/>
              </p:nvSpPr>
              <p:spPr>
                <a:xfrm>
                  <a:off x="12972828" y="545844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2" name="Google Shape;1202;g93ebb510c3_0_0"/>
                <p:cNvSpPr/>
                <p:nvPr/>
              </p:nvSpPr>
              <p:spPr>
                <a:xfrm>
                  <a:off x="13001256" y="535594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3" name="Google Shape;1203;g93ebb510c3_0_0"/>
                <p:cNvSpPr/>
                <p:nvPr/>
              </p:nvSpPr>
              <p:spPr>
                <a:xfrm>
                  <a:off x="13158839" y="526532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4" name="Google Shape;1204;g93ebb510c3_0_0"/>
                <p:cNvSpPr/>
                <p:nvPr/>
              </p:nvSpPr>
              <p:spPr>
                <a:xfrm>
                  <a:off x="13114895" y="534280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5" name="Google Shape;1205;g93ebb510c3_0_0"/>
                <p:cNvSpPr/>
                <p:nvPr/>
              </p:nvSpPr>
              <p:spPr>
                <a:xfrm>
                  <a:off x="13158839" y="538925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6" name="Google Shape;1206;g93ebb510c3_0_0"/>
                <p:cNvSpPr/>
                <p:nvPr/>
              </p:nvSpPr>
              <p:spPr>
                <a:xfrm>
                  <a:off x="13035445" y="516419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7" name="Google Shape;1207;g93ebb510c3_0_0"/>
                <p:cNvSpPr/>
                <p:nvPr/>
              </p:nvSpPr>
              <p:spPr>
                <a:xfrm>
                  <a:off x="13123331" y="517181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8" name="Google Shape;1208;g93ebb510c3_0_0"/>
                <p:cNvSpPr/>
                <p:nvPr/>
              </p:nvSpPr>
              <p:spPr>
                <a:xfrm>
                  <a:off x="13079388" y="521064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9" name="Google Shape;1209;g93ebb510c3_0_0"/>
                <p:cNvSpPr/>
                <p:nvPr/>
              </p:nvSpPr>
              <p:spPr>
                <a:xfrm>
                  <a:off x="12991502" y="520027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g93ebb510c3_0_0"/>
                <p:cNvSpPr/>
                <p:nvPr/>
              </p:nvSpPr>
              <p:spPr>
                <a:xfrm>
                  <a:off x="13107816" y="510814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1" name="Google Shape;1211;g93ebb510c3_0_0"/>
                <p:cNvSpPr/>
                <p:nvPr/>
              </p:nvSpPr>
              <p:spPr>
                <a:xfrm>
                  <a:off x="13058272" y="529957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2" name="Google Shape;1212;g93ebb510c3_0_0"/>
                <p:cNvSpPr/>
                <p:nvPr/>
              </p:nvSpPr>
              <p:spPr>
                <a:xfrm>
                  <a:off x="13058272" y="542350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3" name="Google Shape;1213;g93ebb510c3_0_0"/>
                <p:cNvSpPr/>
                <p:nvPr/>
              </p:nvSpPr>
              <p:spPr>
                <a:xfrm>
                  <a:off x="13166730" y="552945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4" name="Google Shape;1214;g93ebb510c3_0_0"/>
                <p:cNvSpPr/>
                <p:nvPr/>
              </p:nvSpPr>
              <p:spPr>
                <a:xfrm>
                  <a:off x="13123673" y="548605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5" name="Google Shape;1215;g93ebb510c3_0_0"/>
                <p:cNvSpPr/>
                <p:nvPr/>
              </p:nvSpPr>
              <p:spPr>
                <a:xfrm>
                  <a:off x="13126463" y="549130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6" name="Google Shape;1216;g93ebb510c3_0_0"/>
                <p:cNvSpPr/>
                <p:nvPr/>
              </p:nvSpPr>
              <p:spPr>
                <a:xfrm>
                  <a:off x="13388713" y="652750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7" name="Google Shape;1217;g93ebb510c3_0_0"/>
                <p:cNvSpPr/>
                <p:nvPr/>
              </p:nvSpPr>
              <p:spPr>
                <a:xfrm>
                  <a:off x="11723607" y="490204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g93ebb510c3_0_0"/>
                <p:cNvSpPr/>
                <p:nvPr/>
              </p:nvSpPr>
              <p:spPr>
                <a:xfrm>
                  <a:off x="12870825" y="639767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9" name="Google Shape;1219;g93ebb510c3_0_0"/>
                <p:cNvSpPr/>
                <p:nvPr/>
              </p:nvSpPr>
              <p:spPr>
                <a:xfrm>
                  <a:off x="12826882" y="643649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0" name="Google Shape;1220;g93ebb510c3_0_0"/>
                <p:cNvSpPr/>
                <p:nvPr/>
              </p:nvSpPr>
              <p:spPr>
                <a:xfrm>
                  <a:off x="12855310" y="633400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1" name="Google Shape;1221;g93ebb510c3_0_0"/>
                <p:cNvSpPr/>
                <p:nvPr/>
              </p:nvSpPr>
              <p:spPr>
                <a:xfrm>
                  <a:off x="13677052" y="644338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2" name="Google Shape;1222;g93ebb510c3_0_0"/>
                <p:cNvSpPr/>
                <p:nvPr/>
              </p:nvSpPr>
              <p:spPr>
                <a:xfrm>
                  <a:off x="13012893" y="636731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3" name="Google Shape;1223;g93ebb510c3_0_0"/>
                <p:cNvSpPr/>
                <p:nvPr/>
              </p:nvSpPr>
              <p:spPr>
                <a:xfrm>
                  <a:off x="12925007" y="635695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4" name="Google Shape;1224;g93ebb510c3_0_0"/>
                <p:cNvSpPr/>
                <p:nvPr/>
              </p:nvSpPr>
              <p:spPr>
                <a:xfrm>
                  <a:off x="12889499" y="614225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5" name="Google Shape;1225;g93ebb510c3_0_0"/>
                <p:cNvSpPr/>
                <p:nvPr/>
              </p:nvSpPr>
              <p:spPr>
                <a:xfrm>
                  <a:off x="13521333" y="606575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6" name="Google Shape;1226;g93ebb510c3_0_0"/>
                <p:cNvSpPr/>
                <p:nvPr/>
              </p:nvSpPr>
              <p:spPr>
                <a:xfrm>
                  <a:off x="13882169" y="604735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7" name="Google Shape;1227;g93ebb510c3_0_0"/>
                <p:cNvSpPr/>
                <p:nvPr/>
              </p:nvSpPr>
              <p:spPr>
                <a:xfrm>
                  <a:off x="12961870" y="608619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8" name="Google Shape;1228;g93ebb510c3_0_0"/>
                <p:cNvSpPr/>
                <p:nvPr/>
              </p:nvSpPr>
              <p:spPr>
                <a:xfrm>
                  <a:off x="11631137" y="459564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9" name="Google Shape;1229;g93ebb510c3_0_0"/>
                <p:cNvSpPr/>
                <p:nvPr/>
              </p:nvSpPr>
              <p:spPr>
                <a:xfrm>
                  <a:off x="12956269" y="636273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0" name="Google Shape;1230;g93ebb510c3_0_0"/>
                <p:cNvSpPr/>
                <p:nvPr/>
              </p:nvSpPr>
              <p:spPr>
                <a:xfrm>
                  <a:off x="12381578" y="479895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1" name="Google Shape;1231;g93ebb510c3_0_0"/>
                <p:cNvSpPr/>
                <p:nvPr/>
              </p:nvSpPr>
              <p:spPr>
                <a:xfrm>
                  <a:off x="12131334" y="491317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2" name="Google Shape;1232;g93ebb510c3_0_0"/>
                <p:cNvSpPr/>
                <p:nvPr/>
              </p:nvSpPr>
              <p:spPr>
                <a:xfrm>
                  <a:off x="13020783" y="650751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3" name="Google Shape;1233;g93ebb510c3_0_0"/>
                <p:cNvSpPr/>
                <p:nvPr/>
              </p:nvSpPr>
              <p:spPr>
                <a:xfrm>
                  <a:off x="13711123" y="571005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4" name="Google Shape;1234;g93ebb510c3_0_0"/>
                <p:cNvSpPr/>
                <p:nvPr/>
              </p:nvSpPr>
              <p:spPr>
                <a:xfrm>
                  <a:off x="12977727" y="646411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5" name="Google Shape;1235;g93ebb510c3_0_0"/>
                <p:cNvSpPr/>
                <p:nvPr/>
              </p:nvSpPr>
              <p:spPr>
                <a:xfrm>
                  <a:off x="12980517" y="646935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6" name="Google Shape;1236;g93ebb510c3_0_0"/>
                <p:cNvSpPr/>
                <p:nvPr/>
              </p:nvSpPr>
              <p:spPr>
                <a:xfrm>
                  <a:off x="13400727" y="572413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7" name="Google Shape;1237;g93ebb510c3_0_0"/>
                <p:cNvSpPr/>
                <p:nvPr/>
              </p:nvSpPr>
              <p:spPr>
                <a:xfrm>
                  <a:off x="13356783" y="580162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8" name="Google Shape;1238;g93ebb510c3_0_0"/>
                <p:cNvSpPr/>
                <p:nvPr/>
              </p:nvSpPr>
              <p:spPr>
                <a:xfrm>
                  <a:off x="13400727" y="584807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9" name="Google Shape;1239;g93ebb510c3_0_0"/>
                <p:cNvSpPr/>
                <p:nvPr/>
              </p:nvSpPr>
              <p:spPr>
                <a:xfrm>
                  <a:off x="13387234" y="593659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0" name="Google Shape;1240;g93ebb510c3_0_0"/>
                <p:cNvSpPr/>
                <p:nvPr/>
              </p:nvSpPr>
              <p:spPr>
                <a:xfrm>
                  <a:off x="13343292" y="597267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1" name="Google Shape;1241;g93ebb510c3_0_0"/>
                <p:cNvSpPr/>
                <p:nvPr/>
              </p:nvSpPr>
              <p:spPr>
                <a:xfrm>
                  <a:off x="13227628" y="582359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2" name="Google Shape;1242;g93ebb510c3_0_0"/>
                <p:cNvSpPr/>
                <p:nvPr/>
              </p:nvSpPr>
              <p:spPr>
                <a:xfrm>
                  <a:off x="13227628" y="594752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3" name="Google Shape;1243;g93ebb510c3_0_0"/>
                <p:cNvSpPr/>
                <p:nvPr/>
              </p:nvSpPr>
              <p:spPr>
                <a:xfrm>
                  <a:off x="13298338" y="560420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g93ebb510c3_0_0"/>
                <p:cNvSpPr/>
                <p:nvPr/>
              </p:nvSpPr>
              <p:spPr>
                <a:xfrm>
                  <a:off x="13254394" y="568169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5" name="Google Shape;1245;g93ebb510c3_0_0"/>
                <p:cNvSpPr/>
                <p:nvPr/>
              </p:nvSpPr>
              <p:spPr>
                <a:xfrm>
                  <a:off x="13342280" y="568931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6" name="Google Shape;1246;g93ebb510c3_0_0"/>
                <p:cNvSpPr/>
                <p:nvPr/>
              </p:nvSpPr>
              <p:spPr>
                <a:xfrm>
                  <a:off x="13298338" y="572813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g93ebb510c3_0_0"/>
                <p:cNvSpPr/>
                <p:nvPr/>
              </p:nvSpPr>
              <p:spPr>
                <a:xfrm>
                  <a:off x="13210452" y="571777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8" name="Google Shape;1248;g93ebb510c3_0_0"/>
                <p:cNvSpPr/>
                <p:nvPr/>
              </p:nvSpPr>
              <p:spPr>
                <a:xfrm>
                  <a:off x="13326766" y="562564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9" name="Google Shape;1249;g93ebb510c3_0_0"/>
                <p:cNvSpPr/>
                <p:nvPr/>
              </p:nvSpPr>
              <p:spPr>
                <a:xfrm>
                  <a:off x="13383938" y="557931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0" name="Google Shape;1250;g93ebb510c3_0_0"/>
                <p:cNvSpPr/>
                <p:nvPr/>
              </p:nvSpPr>
              <p:spPr>
                <a:xfrm>
                  <a:off x="13339995" y="561539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1" name="Google Shape;1251;g93ebb510c3_0_0"/>
                <p:cNvSpPr/>
                <p:nvPr/>
              </p:nvSpPr>
              <p:spPr>
                <a:xfrm>
                  <a:off x="13213733" y="583000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2" name="Google Shape;1252;g93ebb510c3_0_0"/>
                <p:cNvSpPr/>
                <p:nvPr/>
              </p:nvSpPr>
              <p:spPr>
                <a:xfrm>
                  <a:off x="13266706" y="606755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3" name="Google Shape;1253;g93ebb510c3_0_0"/>
                <p:cNvSpPr/>
                <p:nvPr/>
              </p:nvSpPr>
              <p:spPr>
                <a:xfrm>
                  <a:off x="13295134" y="608899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g93ebb510c3_0_0"/>
                <p:cNvSpPr/>
                <p:nvPr/>
              </p:nvSpPr>
              <p:spPr>
                <a:xfrm>
                  <a:off x="13378452" y="588626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g93ebb510c3_0_0"/>
                <p:cNvSpPr/>
                <p:nvPr/>
              </p:nvSpPr>
              <p:spPr>
                <a:xfrm>
                  <a:off x="13406880" y="590770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g93ebb510c3_0_0"/>
                <p:cNvSpPr/>
                <p:nvPr/>
              </p:nvSpPr>
              <p:spPr>
                <a:xfrm>
                  <a:off x="13414652" y="603783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g93ebb510c3_0_0"/>
                <p:cNvSpPr/>
                <p:nvPr/>
              </p:nvSpPr>
              <p:spPr>
                <a:xfrm>
                  <a:off x="13370708" y="611531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g93ebb510c3_0_0"/>
                <p:cNvSpPr/>
                <p:nvPr/>
              </p:nvSpPr>
              <p:spPr>
                <a:xfrm>
                  <a:off x="13364222" y="567176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g93ebb510c3_0_0"/>
                <p:cNvSpPr/>
                <p:nvPr/>
              </p:nvSpPr>
              <p:spPr>
                <a:xfrm>
                  <a:off x="13398131" y="528806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g93ebb510c3_0_0"/>
                <p:cNvSpPr/>
                <p:nvPr/>
              </p:nvSpPr>
              <p:spPr>
                <a:xfrm>
                  <a:off x="13408166" y="575687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1" name="Google Shape;1261;g93ebb510c3_0_0"/>
                <p:cNvSpPr/>
                <p:nvPr/>
              </p:nvSpPr>
              <p:spPr>
                <a:xfrm>
                  <a:off x="13364222" y="579570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2" name="Google Shape;1262;g93ebb510c3_0_0"/>
                <p:cNvSpPr/>
                <p:nvPr/>
              </p:nvSpPr>
              <p:spPr>
                <a:xfrm>
                  <a:off x="13322334" y="590527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3" name="Google Shape;1263;g93ebb510c3_0_0"/>
                <p:cNvSpPr/>
                <p:nvPr/>
              </p:nvSpPr>
              <p:spPr>
                <a:xfrm>
                  <a:off x="13264148" y="562748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4" name="Google Shape;1264;g93ebb510c3_0_0"/>
                <p:cNvSpPr/>
                <p:nvPr/>
              </p:nvSpPr>
              <p:spPr>
                <a:xfrm>
                  <a:off x="13208323" y="562732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g93ebb510c3_0_0"/>
                <p:cNvSpPr/>
                <p:nvPr/>
              </p:nvSpPr>
              <p:spPr>
                <a:xfrm>
                  <a:off x="13222856" y="549258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g93ebb510c3_0_0"/>
                <p:cNvSpPr/>
                <p:nvPr/>
              </p:nvSpPr>
              <p:spPr>
                <a:xfrm>
                  <a:off x="12053970" y="596842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g93ebb510c3_0_0"/>
                <p:cNvSpPr/>
                <p:nvPr/>
              </p:nvSpPr>
              <p:spPr>
                <a:xfrm>
                  <a:off x="12206370" y="612082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8" name="Google Shape;1268;g93ebb510c3_0_0"/>
                <p:cNvSpPr/>
                <p:nvPr/>
              </p:nvSpPr>
              <p:spPr>
                <a:xfrm>
                  <a:off x="12162427" y="619831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9" name="Google Shape;1269;g93ebb510c3_0_0"/>
                <p:cNvSpPr/>
                <p:nvPr/>
              </p:nvSpPr>
              <p:spPr>
                <a:xfrm>
                  <a:off x="12206370" y="624475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g93ebb510c3_0_0"/>
                <p:cNvSpPr/>
                <p:nvPr/>
              </p:nvSpPr>
              <p:spPr>
                <a:xfrm>
                  <a:off x="12118484" y="623439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g93ebb510c3_0_0"/>
                <p:cNvSpPr/>
                <p:nvPr/>
              </p:nvSpPr>
              <p:spPr>
                <a:xfrm>
                  <a:off x="12148936" y="636936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g93ebb510c3_0_0"/>
                <p:cNvSpPr/>
                <p:nvPr/>
              </p:nvSpPr>
              <p:spPr>
                <a:xfrm>
                  <a:off x="12033272" y="634421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3" name="Google Shape;1273;g93ebb510c3_0_0"/>
                <p:cNvSpPr/>
                <p:nvPr/>
              </p:nvSpPr>
              <p:spPr>
                <a:xfrm>
                  <a:off x="12103981" y="600089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4" name="Google Shape;1274;g93ebb510c3_0_0"/>
                <p:cNvSpPr/>
                <p:nvPr/>
              </p:nvSpPr>
              <p:spPr>
                <a:xfrm>
                  <a:off x="12060038" y="607837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5" name="Google Shape;1275;g93ebb510c3_0_0"/>
                <p:cNvSpPr/>
                <p:nvPr/>
              </p:nvSpPr>
              <p:spPr>
                <a:xfrm>
                  <a:off x="12147924" y="608599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6" name="Google Shape;1276;g93ebb510c3_0_0"/>
                <p:cNvSpPr/>
                <p:nvPr/>
              </p:nvSpPr>
              <p:spPr>
                <a:xfrm>
                  <a:off x="12103981" y="612482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7" name="Google Shape;1277;g93ebb510c3_0_0"/>
                <p:cNvSpPr/>
                <p:nvPr/>
              </p:nvSpPr>
              <p:spPr>
                <a:xfrm>
                  <a:off x="11697317" y="520542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8" name="Google Shape;1278;g93ebb510c3_0_0"/>
                <p:cNvSpPr/>
                <p:nvPr/>
              </p:nvSpPr>
              <p:spPr>
                <a:xfrm>
                  <a:off x="12189582" y="597599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9" name="Google Shape;1279;g93ebb510c3_0_0"/>
                <p:cNvSpPr/>
                <p:nvPr/>
              </p:nvSpPr>
              <p:spPr>
                <a:xfrm>
                  <a:off x="11612275" y="547130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0" name="Google Shape;1280;g93ebb510c3_0_0"/>
                <p:cNvSpPr/>
                <p:nvPr/>
              </p:nvSpPr>
              <p:spPr>
                <a:xfrm>
                  <a:off x="12019377" y="622668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1" name="Google Shape;1281;g93ebb510c3_0_0"/>
                <p:cNvSpPr/>
                <p:nvPr/>
              </p:nvSpPr>
              <p:spPr>
                <a:xfrm>
                  <a:off x="12072351" y="646424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2" name="Google Shape;1282;g93ebb510c3_0_0"/>
                <p:cNvSpPr/>
                <p:nvPr/>
              </p:nvSpPr>
              <p:spPr>
                <a:xfrm>
                  <a:off x="12028408" y="654172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3" name="Google Shape;1283;g93ebb510c3_0_0"/>
                <p:cNvSpPr/>
                <p:nvPr/>
              </p:nvSpPr>
              <p:spPr>
                <a:xfrm>
                  <a:off x="12100779" y="648567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4" name="Google Shape;1284;g93ebb510c3_0_0"/>
                <p:cNvSpPr/>
                <p:nvPr/>
              </p:nvSpPr>
              <p:spPr>
                <a:xfrm>
                  <a:off x="12184095" y="628295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5" name="Google Shape;1285;g93ebb510c3_0_0"/>
                <p:cNvSpPr/>
                <p:nvPr/>
              </p:nvSpPr>
              <p:spPr>
                <a:xfrm>
                  <a:off x="12212523" y="630438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6" name="Google Shape;1286;g93ebb510c3_0_0"/>
                <p:cNvSpPr/>
                <p:nvPr/>
              </p:nvSpPr>
              <p:spPr>
                <a:xfrm>
                  <a:off x="12220295" y="643451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7" name="Google Shape;1287;g93ebb510c3_0_0"/>
                <p:cNvSpPr/>
                <p:nvPr/>
              </p:nvSpPr>
              <p:spPr>
                <a:xfrm>
                  <a:off x="12176352" y="651200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8" name="Google Shape;1288;g93ebb510c3_0_0"/>
                <p:cNvSpPr/>
                <p:nvPr/>
              </p:nvSpPr>
              <p:spPr>
                <a:xfrm>
                  <a:off x="11804403" y="613590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9" name="Google Shape;1289;g93ebb510c3_0_0"/>
                <p:cNvSpPr/>
                <p:nvPr/>
              </p:nvSpPr>
              <p:spPr>
                <a:xfrm>
                  <a:off x="12203775" y="568474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0" name="Google Shape;1290;g93ebb510c3_0_0"/>
                <p:cNvSpPr/>
                <p:nvPr/>
              </p:nvSpPr>
              <p:spPr>
                <a:xfrm>
                  <a:off x="12169866" y="619238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1" name="Google Shape;1291;g93ebb510c3_0_0"/>
                <p:cNvSpPr/>
                <p:nvPr/>
              </p:nvSpPr>
              <p:spPr>
                <a:xfrm>
                  <a:off x="12081980" y="618202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2" name="Google Shape;1292;g93ebb510c3_0_0"/>
                <p:cNvSpPr/>
                <p:nvPr/>
              </p:nvSpPr>
              <p:spPr>
                <a:xfrm>
                  <a:off x="12198294" y="608988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3" name="Google Shape;1293;g93ebb510c3_0_0"/>
                <p:cNvSpPr/>
                <p:nvPr/>
              </p:nvSpPr>
              <p:spPr>
                <a:xfrm>
                  <a:off x="12055608" y="635801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4" name="Google Shape;1294;g93ebb510c3_0_0"/>
                <p:cNvSpPr/>
                <p:nvPr/>
              </p:nvSpPr>
              <p:spPr>
                <a:xfrm>
                  <a:off x="12069792" y="602417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5" name="Google Shape;1295;g93ebb510c3_0_0"/>
                <p:cNvSpPr/>
                <p:nvPr/>
              </p:nvSpPr>
              <p:spPr>
                <a:xfrm>
                  <a:off x="12013968" y="602401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6" name="Google Shape;1296;g93ebb510c3_0_0"/>
                <p:cNvSpPr/>
                <p:nvPr/>
              </p:nvSpPr>
              <p:spPr>
                <a:xfrm>
                  <a:off x="12028501" y="588926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7" name="Google Shape;1297;g93ebb510c3_0_0"/>
                <p:cNvSpPr/>
                <p:nvPr/>
              </p:nvSpPr>
              <p:spPr>
                <a:xfrm>
                  <a:off x="12036304" y="612034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8" name="Google Shape;1298;g93ebb510c3_0_0"/>
                <p:cNvSpPr/>
                <p:nvPr/>
              </p:nvSpPr>
              <p:spPr>
                <a:xfrm>
                  <a:off x="11424285" y="590770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9" name="Google Shape;1299;g93ebb510c3_0_0"/>
                <p:cNvSpPr/>
                <p:nvPr/>
              </p:nvSpPr>
              <p:spPr>
                <a:xfrm>
                  <a:off x="12406261" y="629854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0" name="Google Shape;1300;g93ebb510c3_0_0"/>
                <p:cNvSpPr/>
                <p:nvPr/>
              </p:nvSpPr>
              <p:spPr>
                <a:xfrm>
                  <a:off x="12318375" y="628818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1" name="Google Shape;1301;g93ebb510c3_0_0"/>
                <p:cNvSpPr/>
                <p:nvPr/>
              </p:nvSpPr>
              <p:spPr>
                <a:xfrm>
                  <a:off x="12392770" y="638706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2" name="Google Shape;1302;g93ebb510c3_0_0"/>
                <p:cNvSpPr/>
                <p:nvPr/>
              </p:nvSpPr>
              <p:spPr>
                <a:xfrm>
                  <a:off x="12348827" y="642314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3" name="Google Shape;1303;g93ebb510c3_0_0"/>
                <p:cNvSpPr/>
                <p:nvPr/>
              </p:nvSpPr>
              <p:spPr>
                <a:xfrm>
                  <a:off x="11998339" y="532173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4" name="Google Shape;1304;g93ebb510c3_0_0"/>
                <p:cNvSpPr/>
                <p:nvPr/>
              </p:nvSpPr>
              <p:spPr>
                <a:xfrm>
                  <a:off x="12233163" y="639799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5" name="Google Shape;1305;g93ebb510c3_0_0"/>
                <p:cNvSpPr/>
                <p:nvPr/>
              </p:nvSpPr>
              <p:spPr>
                <a:xfrm>
                  <a:off x="12303872" y="605467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6" name="Google Shape;1306;g93ebb510c3_0_0"/>
                <p:cNvSpPr/>
                <p:nvPr/>
              </p:nvSpPr>
              <p:spPr>
                <a:xfrm>
                  <a:off x="12935880" y="481270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7" name="Google Shape;1307;g93ebb510c3_0_0"/>
                <p:cNvSpPr/>
                <p:nvPr/>
              </p:nvSpPr>
              <p:spPr>
                <a:xfrm>
                  <a:off x="11789447" y="567194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8" name="Google Shape;1308;g93ebb510c3_0_0"/>
                <p:cNvSpPr/>
                <p:nvPr/>
              </p:nvSpPr>
              <p:spPr>
                <a:xfrm>
                  <a:off x="11951927" y="634276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g93ebb510c3_0_0"/>
                <p:cNvSpPr/>
                <p:nvPr/>
              </p:nvSpPr>
              <p:spPr>
                <a:xfrm>
                  <a:off x="12389473" y="602978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0" name="Google Shape;1310;g93ebb510c3_0_0"/>
                <p:cNvSpPr/>
                <p:nvPr/>
              </p:nvSpPr>
              <p:spPr>
                <a:xfrm>
                  <a:off x="11663544" y="607402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1" name="Google Shape;1311;g93ebb510c3_0_0"/>
                <p:cNvSpPr/>
                <p:nvPr/>
              </p:nvSpPr>
              <p:spPr>
                <a:xfrm>
                  <a:off x="12272242" y="651802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g93ebb510c3_0_0"/>
                <p:cNvSpPr/>
                <p:nvPr/>
              </p:nvSpPr>
              <p:spPr>
                <a:xfrm>
                  <a:off x="12300670" y="653946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3" name="Google Shape;1313;g93ebb510c3_0_0"/>
                <p:cNvSpPr/>
                <p:nvPr/>
              </p:nvSpPr>
              <p:spPr>
                <a:xfrm>
                  <a:off x="12412414" y="635817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4" name="Google Shape;1314;g93ebb510c3_0_0"/>
                <p:cNvSpPr/>
                <p:nvPr/>
              </p:nvSpPr>
              <p:spPr>
                <a:xfrm>
                  <a:off x="12420186" y="648830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5" name="Google Shape;1315;g93ebb510c3_0_0"/>
                <p:cNvSpPr/>
                <p:nvPr/>
              </p:nvSpPr>
              <p:spPr>
                <a:xfrm>
                  <a:off x="12376243" y="656578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6" name="Google Shape;1316;g93ebb510c3_0_0"/>
                <p:cNvSpPr/>
                <p:nvPr/>
              </p:nvSpPr>
              <p:spPr>
                <a:xfrm>
                  <a:off x="11819539" y="661325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7" name="Google Shape;1317;g93ebb510c3_0_0"/>
                <p:cNvSpPr/>
                <p:nvPr/>
              </p:nvSpPr>
              <p:spPr>
                <a:xfrm>
                  <a:off x="12403666" y="573853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8" name="Google Shape;1318;g93ebb510c3_0_0"/>
                <p:cNvSpPr/>
                <p:nvPr/>
              </p:nvSpPr>
              <p:spPr>
                <a:xfrm>
                  <a:off x="11569774" y="575053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9" name="Google Shape;1319;g93ebb510c3_0_0"/>
                <p:cNvSpPr/>
                <p:nvPr/>
              </p:nvSpPr>
              <p:spPr>
                <a:xfrm>
                  <a:off x="12523361" y="656420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0" name="Google Shape;1320;g93ebb510c3_0_0"/>
                <p:cNvSpPr/>
                <p:nvPr/>
              </p:nvSpPr>
              <p:spPr>
                <a:xfrm>
                  <a:off x="12706289" y="664930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1" name="Google Shape;1321;g93ebb510c3_0_0"/>
                <p:cNvSpPr/>
                <p:nvPr/>
              </p:nvSpPr>
              <p:spPr>
                <a:xfrm>
                  <a:off x="12327870" y="635574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2" name="Google Shape;1322;g93ebb510c3_0_0"/>
                <p:cNvSpPr/>
                <p:nvPr/>
              </p:nvSpPr>
              <p:spPr>
                <a:xfrm>
                  <a:off x="11812326" y="527909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3" name="Google Shape;1323;g93ebb510c3_0_0"/>
                <p:cNvSpPr/>
                <p:nvPr/>
              </p:nvSpPr>
              <p:spPr>
                <a:xfrm>
                  <a:off x="11536202" y="613676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4" name="Google Shape;1324;g93ebb510c3_0_0"/>
                <p:cNvSpPr/>
                <p:nvPr/>
              </p:nvSpPr>
              <p:spPr>
                <a:xfrm>
                  <a:off x="12228392" y="594305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5" name="Google Shape;1325;g93ebb510c3_0_0"/>
                <p:cNvSpPr/>
                <p:nvPr/>
              </p:nvSpPr>
              <p:spPr>
                <a:xfrm>
                  <a:off x="11877696" y="575506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6" name="Google Shape;1326;g93ebb510c3_0_0"/>
                <p:cNvSpPr/>
                <p:nvPr/>
              </p:nvSpPr>
              <p:spPr>
                <a:xfrm>
                  <a:off x="12866378" y="698343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7" name="Google Shape;1327;g93ebb510c3_0_0"/>
                <p:cNvSpPr/>
                <p:nvPr/>
              </p:nvSpPr>
              <p:spPr>
                <a:xfrm>
                  <a:off x="12512013" y="575012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8" name="Google Shape;1328;g93ebb510c3_0_0"/>
                <p:cNvSpPr/>
                <p:nvPr/>
              </p:nvSpPr>
              <p:spPr>
                <a:xfrm>
                  <a:off x="12796242" y="587405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9" name="Google Shape;1329;g93ebb510c3_0_0"/>
                <p:cNvSpPr/>
                <p:nvPr/>
              </p:nvSpPr>
              <p:spPr>
                <a:xfrm>
                  <a:off x="12604206" y="586719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0" name="Google Shape;1330;g93ebb510c3_0_0"/>
                <p:cNvSpPr/>
                <p:nvPr/>
              </p:nvSpPr>
              <p:spPr>
                <a:xfrm>
                  <a:off x="12810044" y="591779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1" name="Google Shape;1331;g93ebb510c3_0_0"/>
                <p:cNvSpPr/>
                <p:nvPr/>
              </p:nvSpPr>
              <p:spPr>
                <a:xfrm>
                  <a:off x="11883121" y="683109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2" name="Google Shape;1332;g93ebb510c3_0_0"/>
                <p:cNvSpPr/>
                <p:nvPr/>
              </p:nvSpPr>
              <p:spPr>
                <a:xfrm>
                  <a:off x="12603988" y="587469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3" name="Google Shape;1333;g93ebb510c3_0_0"/>
                <p:cNvSpPr/>
                <p:nvPr/>
              </p:nvSpPr>
              <p:spPr>
                <a:xfrm>
                  <a:off x="12199350" y="680156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4" name="Google Shape;1334;g93ebb510c3_0_0"/>
                <p:cNvSpPr/>
                <p:nvPr/>
              </p:nvSpPr>
              <p:spPr>
                <a:xfrm>
                  <a:off x="12394226" y="700901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5" name="Google Shape;1335;g93ebb510c3_0_0"/>
                <p:cNvSpPr/>
                <p:nvPr/>
              </p:nvSpPr>
              <p:spPr>
                <a:xfrm>
                  <a:off x="12711847" y="617442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6" name="Google Shape;1336;g93ebb510c3_0_0"/>
                <p:cNvSpPr/>
                <p:nvPr/>
              </p:nvSpPr>
              <p:spPr>
                <a:xfrm>
                  <a:off x="12610791" y="717469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7" name="Google Shape;1337;g93ebb510c3_0_0"/>
                <p:cNvSpPr/>
                <p:nvPr/>
              </p:nvSpPr>
              <p:spPr>
                <a:xfrm>
                  <a:off x="12579747" y="615332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8" name="Google Shape;1338;g93ebb510c3_0_0"/>
                <p:cNvSpPr/>
                <p:nvPr/>
              </p:nvSpPr>
              <p:spPr>
                <a:xfrm>
                  <a:off x="11995813" y="687230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9" name="Google Shape;1339;g93ebb510c3_0_0"/>
                <p:cNvSpPr/>
                <p:nvPr/>
              </p:nvSpPr>
              <p:spPr>
                <a:xfrm>
                  <a:off x="12689052" y="644423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0" name="Google Shape;1340;g93ebb510c3_0_0"/>
                <p:cNvSpPr/>
                <p:nvPr/>
              </p:nvSpPr>
              <p:spPr>
                <a:xfrm>
                  <a:off x="12645109" y="648305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1" name="Google Shape;1341;g93ebb510c3_0_0"/>
                <p:cNvSpPr/>
                <p:nvPr/>
              </p:nvSpPr>
              <p:spPr>
                <a:xfrm>
                  <a:off x="12512851" y="672767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2" name="Google Shape;1342;g93ebb510c3_0_0"/>
                <p:cNvSpPr/>
                <p:nvPr/>
              </p:nvSpPr>
              <p:spPr>
                <a:xfrm>
                  <a:off x="12804099" y="632604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3" name="Google Shape;1343;g93ebb510c3_0_0"/>
                <p:cNvSpPr/>
                <p:nvPr/>
              </p:nvSpPr>
              <p:spPr>
                <a:xfrm>
                  <a:off x="12760156" y="636486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4" name="Google Shape;1344;g93ebb510c3_0_0"/>
                <p:cNvSpPr/>
                <p:nvPr/>
              </p:nvSpPr>
              <p:spPr>
                <a:xfrm>
                  <a:off x="12672270" y="635450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5" name="Google Shape;1345;g93ebb510c3_0_0"/>
                <p:cNvSpPr/>
                <p:nvPr/>
              </p:nvSpPr>
              <p:spPr>
                <a:xfrm>
                  <a:off x="11860254" y="648360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6" name="Google Shape;1346;g93ebb510c3_0_0"/>
                <p:cNvSpPr/>
                <p:nvPr/>
              </p:nvSpPr>
              <p:spPr>
                <a:xfrm>
                  <a:off x="12558661" y="625409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7" name="Google Shape;1347;g93ebb510c3_0_0"/>
                <p:cNvSpPr/>
                <p:nvPr/>
              </p:nvSpPr>
              <p:spPr>
                <a:xfrm>
                  <a:off x="12324110" y="672150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8" name="Google Shape;1348;g93ebb510c3_0_0"/>
                <p:cNvSpPr/>
                <p:nvPr/>
              </p:nvSpPr>
              <p:spPr>
                <a:xfrm>
                  <a:off x="12545170" y="634261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9" name="Google Shape;1349;g93ebb510c3_0_0"/>
                <p:cNvSpPr/>
                <p:nvPr/>
              </p:nvSpPr>
              <p:spPr>
                <a:xfrm>
                  <a:off x="12501227" y="637869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0" name="Google Shape;1350;g93ebb510c3_0_0"/>
                <p:cNvSpPr/>
                <p:nvPr/>
              </p:nvSpPr>
              <p:spPr>
                <a:xfrm>
                  <a:off x="12536386" y="629228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1" name="Google Shape;1351;g93ebb510c3_0_0"/>
                <p:cNvSpPr/>
                <p:nvPr/>
              </p:nvSpPr>
              <p:spPr>
                <a:xfrm>
                  <a:off x="12492443" y="636977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2" name="Google Shape;1352;g93ebb510c3_0_0"/>
                <p:cNvSpPr/>
                <p:nvPr/>
              </p:nvSpPr>
              <p:spPr>
                <a:xfrm>
                  <a:off x="12564814" y="631372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3" name="Google Shape;1353;g93ebb510c3_0_0"/>
                <p:cNvSpPr/>
                <p:nvPr/>
              </p:nvSpPr>
              <p:spPr>
                <a:xfrm>
                  <a:off x="12572586" y="644385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4" name="Google Shape;1354;g93ebb510c3_0_0"/>
                <p:cNvSpPr/>
                <p:nvPr/>
              </p:nvSpPr>
              <p:spPr>
                <a:xfrm>
                  <a:off x="12528643" y="652133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5" name="Google Shape;1355;g93ebb510c3_0_0"/>
                <p:cNvSpPr/>
                <p:nvPr/>
              </p:nvSpPr>
              <p:spPr>
                <a:xfrm>
                  <a:off x="12687366" y="674517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6" name="Google Shape;1356;g93ebb510c3_0_0"/>
                <p:cNvSpPr/>
                <p:nvPr/>
              </p:nvSpPr>
              <p:spPr>
                <a:xfrm>
                  <a:off x="12675761" y="651975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70AD47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57" name="Google Shape;1357;g93ebb510c3_0_0"/>
              <p:cNvGrpSpPr/>
              <p:nvPr/>
            </p:nvGrpSpPr>
            <p:grpSpPr>
              <a:xfrm>
                <a:off x="3623716" y="2854689"/>
                <a:ext cx="2601597" cy="2586217"/>
                <a:chOff x="6566328" y="6128198"/>
                <a:chExt cx="2601597" cy="2586217"/>
              </a:xfrm>
            </p:grpSpPr>
            <p:sp>
              <p:nvSpPr>
                <p:cNvPr id="1358" name="Google Shape;1358;g93ebb510c3_0_0"/>
                <p:cNvSpPr/>
                <p:nvPr/>
              </p:nvSpPr>
              <p:spPr>
                <a:xfrm>
                  <a:off x="7925500" y="692659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9" name="Google Shape;1359;g93ebb510c3_0_0"/>
                <p:cNvSpPr/>
                <p:nvPr/>
              </p:nvSpPr>
              <p:spPr>
                <a:xfrm>
                  <a:off x="8077900" y="707899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0" name="Google Shape;1360;g93ebb510c3_0_0"/>
                <p:cNvSpPr/>
                <p:nvPr/>
              </p:nvSpPr>
              <p:spPr>
                <a:xfrm>
                  <a:off x="8033957" y="715647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1" name="Google Shape;1361;g93ebb510c3_0_0"/>
                <p:cNvSpPr/>
                <p:nvPr/>
              </p:nvSpPr>
              <p:spPr>
                <a:xfrm>
                  <a:off x="8121843" y="716409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2" name="Google Shape;1362;g93ebb510c3_0_0"/>
                <p:cNvSpPr/>
                <p:nvPr/>
              </p:nvSpPr>
              <p:spPr>
                <a:xfrm>
                  <a:off x="8077900" y="720292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3" name="Google Shape;1363;g93ebb510c3_0_0"/>
                <p:cNvSpPr/>
                <p:nvPr/>
              </p:nvSpPr>
              <p:spPr>
                <a:xfrm>
                  <a:off x="6808579" y="778306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4" name="Google Shape;1364;g93ebb510c3_0_0"/>
                <p:cNvSpPr/>
                <p:nvPr/>
              </p:nvSpPr>
              <p:spPr>
                <a:xfrm>
                  <a:off x="8152295" y="729906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5" name="Google Shape;1365;g93ebb510c3_0_0"/>
                <p:cNvSpPr/>
                <p:nvPr/>
              </p:nvSpPr>
              <p:spPr>
                <a:xfrm>
                  <a:off x="8108352" y="733789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6" name="Google Shape;1366;g93ebb510c3_0_0"/>
                <p:cNvSpPr/>
                <p:nvPr/>
              </p:nvSpPr>
              <p:spPr>
                <a:xfrm>
                  <a:off x="8136780" y="723539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7" name="Google Shape;1367;g93ebb510c3_0_0"/>
                <p:cNvSpPr/>
                <p:nvPr/>
              </p:nvSpPr>
              <p:spPr>
                <a:xfrm>
                  <a:off x="7904802" y="717844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8" name="Google Shape;1368;g93ebb510c3_0_0"/>
                <p:cNvSpPr/>
                <p:nvPr/>
              </p:nvSpPr>
              <p:spPr>
                <a:xfrm>
                  <a:off x="7860859" y="725593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9" name="Google Shape;1369;g93ebb510c3_0_0"/>
                <p:cNvSpPr/>
                <p:nvPr/>
              </p:nvSpPr>
              <p:spPr>
                <a:xfrm>
                  <a:off x="7632491" y="661201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0" name="Google Shape;1370;g93ebb510c3_0_0"/>
                <p:cNvSpPr/>
                <p:nvPr/>
              </p:nvSpPr>
              <p:spPr>
                <a:xfrm>
                  <a:off x="7816916" y="729201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1" name="Google Shape;1371;g93ebb510c3_0_0"/>
                <p:cNvSpPr/>
                <p:nvPr/>
              </p:nvSpPr>
              <p:spPr>
                <a:xfrm>
                  <a:off x="7975511" y="695905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2" name="Google Shape;1372;g93ebb510c3_0_0"/>
                <p:cNvSpPr/>
                <p:nvPr/>
              </p:nvSpPr>
              <p:spPr>
                <a:xfrm>
                  <a:off x="7931568" y="703654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3" name="Google Shape;1373;g93ebb510c3_0_0"/>
                <p:cNvSpPr/>
                <p:nvPr/>
              </p:nvSpPr>
              <p:spPr>
                <a:xfrm>
                  <a:off x="8019454" y="704416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4" name="Google Shape;1374;g93ebb510c3_0_0"/>
                <p:cNvSpPr/>
                <p:nvPr/>
              </p:nvSpPr>
              <p:spPr>
                <a:xfrm>
                  <a:off x="8003939" y="698049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5" name="Google Shape;1375;g93ebb510c3_0_0"/>
                <p:cNvSpPr/>
                <p:nvPr/>
              </p:nvSpPr>
              <p:spPr>
                <a:xfrm>
                  <a:off x="8294363" y="714476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6" name="Google Shape;1376;g93ebb510c3_0_0"/>
                <p:cNvSpPr/>
                <p:nvPr/>
              </p:nvSpPr>
              <p:spPr>
                <a:xfrm>
                  <a:off x="8338306" y="722987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7" name="Google Shape;1377;g93ebb510c3_0_0"/>
                <p:cNvSpPr/>
                <p:nvPr/>
              </p:nvSpPr>
              <p:spPr>
                <a:xfrm>
                  <a:off x="8294363" y="726870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8" name="Google Shape;1378;g93ebb510c3_0_0"/>
                <p:cNvSpPr/>
                <p:nvPr/>
              </p:nvSpPr>
              <p:spPr>
                <a:xfrm>
                  <a:off x="8246591" y="615655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9" name="Google Shape;1379;g93ebb510c3_0_0"/>
                <p:cNvSpPr/>
                <p:nvPr/>
              </p:nvSpPr>
              <p:spPr>
                <a:xfrm>
                  <a:off x="8214912" y="696615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0" name="Google Shape;1380;g93ebb510c3_0_0"/>
                <p:cNvSpPr/>
                <p:nvPr/>
              </p:nvSpPr>
              <p:spPr>
                <a:xfrm>
                  <a:off x="8258855" y="705126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1" name="Google Shape;1381;g93ebb510c3_0_0"/>
                <p:cNvSpPr/>
                <p:nvPr/>
              </p:nvSpPr>
              <p:spPr>
                <a:xfrm>
                  <a:off x="8214912" y="709008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2" name="Google Shape;1382;g93ebb510c3_0_0"/>
                <p:cNvSpPr/>
                <p:nvPr/>
              </p:nvSpPr>
              <p:spPr>
                <a:xfrm>
                  <a:off x="8127026" y="707972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3" name="Google Shape;1383;g93ebb510c3_0_0"/>
                <p:cNvSpPr/>
                <p:nvPr/>
              </p:nvSpPr>
              <p:spPr>
                <a:xfrm>
                  <a:off x="8243340" y="698759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4" name="Google Shape;1384;g93ebb510c3_0_0"/>
                <p:cNvSpPr/>
                <p:nvPr/>
              </p:nvSpPr>
              <p:spPr>
                <a:xfrm>
                  <a:off x="8105055" y="685667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5" name="Google Shape;1385;g93ebb510c3_0_0"/>
                <p:cNvSpPr/>
                <p:nvPr/>
              </p:nvSpPr>
              <p:spPr>
                <a:xfrm>
                  <a:off x="8061112" y="693416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6" name="Google Shape;1386;g93ebb510c3_0_0"/>
                <p:cNvSpPr/>
                <p:nvPr/>
              </p:nvSpPr>
              <p:spPr>
                <a:xfrm>
                  <a:off x="8148998" y="694178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7" name="Google Shape;1387;g93ebb510c3_0_0"/>
                <p:cNvSpPr/>
                <p:nvPr/>
              </p:nvSpPr>
              <p:spPr>
                <a:xfrm>
                  <a:off x="8017169" y="697025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8" name="Google Shape;1388;g93ebb510c3_0_0"/>
                <p:cNvSpPr/>
                <p:nvPr/>
              </p:nvSpPr>
              <p:spPr>
                <a:xfrm>
                  <a:off x="8133483" y="687811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9" name="Google Shape;1389;g93ebb510c3_0_0"/>
                <p:cNvSpPr/>
                <p:nvPr/>
              </p:nvSpPr>
              <p:spPr>
                <a:xfrm>
                  <a:off x="8517912" y="612819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0" name="Google Shape;1390;g93ebb510c3_0_0"/>
                <p:cNvSpPr/>
                <p:nvPr/>
              </p:nvSpPr>
              <p:spPr>
                <a:xfrm>
                  <a:off x="7803021" y="717723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1" name="Google Shape;1391;g93ebb510c3_0_0"/>
                <p:cNvSpPr/>
                <p:nvPr/>
              </p:nvSpPr>
              <p:spPr>
                <a:xfrm>
                  <a:off x="7561380" y="768794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2" name="Google Shape;1392;g93ebb510c3_0_0"/>
                <p:cNvSpPr/>
                <p:nvPr/>
              </p:nvSpPr>
              <p:spPr>
                <a:xfrm>
                  <a:off x="7875392" y="712118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3" name="Google Shape;1393;g93ebb510c3_0_0"/>
                <p:cNvSpPr/>
                <p:nvPr/>
              </p:nvSpPr>
              <p:spPr>
                <a:xfrm>
                  <a:off x="7747538" y="734749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4" name="Google Shape;1394;g93ebb510c3_0_0"/>
                <p:cNvSpPr/>
                <p:nvPr/>
              </p:nvSpPr>
              <p:spPr>
                <a:xfrm>
                  <a:off x="7835424" y="735511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5" name="Google Shape;1395;g93ebb510c3_0_0"/>
                <p:cNvSpPr/>
                <p:nvPr/>
              </p:nvSpPr>
              <p:spPr>
                <a:xfrm>
                  <a:off x="7791481" y="739394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g93ebb510c3_0_0"/>
                <p:cNvSpPr/>
                <p:nvPr/>
              </p:nvSpPr>
              <p:spPr>
                <a:xfrm>
                  <a:off x="7076935" y="746857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g93ebb510c3_0_0"/>
                <p:cNvSpPr/>
                <p:nvPr/>
              </p:nvSpPr>
              <p:spPr>
                <a:xfrm>
                  <a:off x="7943881" y="742240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g93ebb510c3_0_0"/>
                <p:cNvSpPr/>
                <p:nvPr/>
              </p:nvSpPr>
              <p:spPr>
                <a:xfrm>
                  <a:off x="7987824" y="750751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g93ebb510c3_0_0"/>
                <p:cNvSpPr/>
                <p:nvPr/>
              </p:nvSpPr>
              <p:spPr>
                <a:xfrm>
                  <a:off x="8600333" y="795893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g93ebb510c3_0_0"/>
                <p:cNvSpPr/>
                <p:nvPr/>
              </p:nvSpPr>
              <p:spPr>
                <a:xfrm>
                  <a:off x="7972309" y="744384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g93ebb510c3_0_0"/>
                <p:cNvSpPr/>
                <p:nvPr/>
              </p:nvSpPr>
              <p:spPr>
                <a:xfrm>
                  <a:off x="8055625" y="724111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g93ebb510c3_0_0"/>
                <p:cNvSpPr/>
                <p:nvPr/>
              </p:nvSpPr>
              <p:spPr>
                <a:xfrm>
                  <a:off x="6908675" y="825235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3" name="Google Shape;1403;g93ebb510c3_0_0"/>
                <p:cNvSpPr/>
                <p:nvPr/>
              </p:nvSpPr>
              <p:spPr>
                <a:xfrm>
                  <a:off x="8302570" y="673493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4" name="Google Shape;1404;g93ebb510c3_0_0"/>
                <p:cNvSpPr/>
                <p:nvPr/>
              </p:nvSpPr>
              <p:spPr>
                <a:xfrm>
                  <a:off x="8075266" y="813192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5" name="Google Shape;1405;g93ebb510c3_0_0"/>
                <p:cNvSpPr/>
                <p:nvPr/>
              </p:nvSpPr>
              <p:spPr>
                <a:xfrm>
                  <a:off x="8818371" y="748181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6" name="Google Shape;1406;g93ebb510c3_0_0"/>
                <p:cNvSpPr/>
                <p:nvPr/>
              </p:nvSpPr>
              <p:spPr>
                <a:xfrm>
                  <a:off x="8091825" y="739268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7" name="Google Shape;1407;g93ebb510c3_0_0"/>
                <p:cNvSpPr/>
                <p:nvPr/>
              </p:nvSpPr>
              <p:spPr>
                <a:xfrm>
                  <a:off x="8047882" y="747017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g93ebb510c3_0_0"/>
                <p:cNvSpPr/>
                <p:nvPr/>
              </p:nvSpPr>
              <p:spPr>
                <a:xfrm>
                  <a:off x="7254633" y="848607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9" name="Google Shape;1409;g93ebb510c3_0_0"/>
                <p:cNvSpPr/>
                <p:nvPr/>
              </p:nvSpPr>
              <p:spPr>
                <a:xfrm>
                  <a:off x="8361501" y="743889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0" name="Google Shape;1410;g93ebb510c3_0_0"/>
                <p:cNvSpPr/>
                <p:nvPr/>
              </p:nvSpPr>
              <p:spPr>
                <a:xfrm>
                  <a:off x="8075305" y="664291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1" name="Google Shape;1411;g93ebb510c3_0_0"/>
                <p:cNvSpPr/>
                <p:nvPr/>
              </p:nvSpPr>
              <p:spPr>
                <a:xfrm>
                  <a:off x="7420745" y="823520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2" name="Google Shape;1412;g93ebb510c3_0_0"/>
                <p:cNvSpPr/>
                <p:nvPr/>
              </p:nvSpPr>
              <p:spPr>
                <a:xfrm>
                  <a:off x="7775714" y="665716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3" name="Google Shape;1413;g93ebb510c3_0_0"/>
                <p:cNvSpPr/>
                <p:nvPr/>
              </p:nvSpPr>
              <p:spPr>
                <a:xfrm>
                  <a:off x="8650489" y="734619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4" name="Google Shape;1414;g93ebb510c3_0_0"/>
                <p:cNvSpPr/>
                <p:nvPr/>
              </p:nvSpPr>
              <p:spPr>
                <a:xfrm>
                  <a:off x="8193796" y="730295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5" name="Google Shape;1415;g93ebb510c3_0_0"/>
                <p:cNvSpPr/>
                <p:nvPr/>
              </p:nvSpPr>
              <p:spPr>
                <a:xfrm>
                  <a:off x="8455726" y="683673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6" name="Google Shape;1416;g93ebb510c3_0_0"/>
                <p:cNvSpPr/>
                <p:nvPr/>
              </p:nvSpPr>
              <p:spPr>
                <a:xfrm>
                  <a:off x="8222224" y="720045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7" name="Google Shape;1417;g93ebb510c3_0_0"/>
                <p:cNvSpPr/>
                <p:nvPr/>
              </p:nvSpPr>
              <p:spPr>
                <a:xfrm>
                  <a:off x="8346196" y="733142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8" name="Google Shape;1418;g93ebb510c3_0_0"/>
                <p:cNvSpPr/>
                <p:nvPr/>
              </p:nvSpPr>
              <p:spPr>
                <a:xfrm>
                  <a:off x="8302253" y="740890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9" name="Google Shape;1419;g93ebb510c3_0_0"/>
                <p:cNvSpPr/>
                <p:nvPr/>
              </p:nvSpPr>
              <p:spPr>
                <a:xfrm>
                  <a:off x="8390139" y="741652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0" name="Google Shape;1420;g93ebb510c3_0_0"/>
                <p:cNvSpPr/>
                <p:nvPr/>
              </p:nvSpPr>
              <p:spPr>
                <a:xfrm>
                  <a:off x="8346196" y="745535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1" name="Google Shape;1421;g93ebb510c3_0_0"/>
                <p:cNvSpPr/>
                <p:nvPr/>
              </p:nvSpPr>
              <p:spPr>
                <a:xfrm>
                  <a:off x="8258310" y="744499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2" name="Google Shape;1422;g93ebb510c3_0_0"/>
                <p:cNvSpPr/>
                <p:nvPr/>
              </p:nvSpPr>
              <p:spPr>
                <a:xfrm>
                  <a:off x="8374624" y="735285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3" name="Google Shape;1423;g93ebb510c3_0_0"/>
                <p:cNvSpPr/>
                <p:nvPr/>
              </p:nvSpPr>
              <p:spPr>
                <a:xfrm>
                  <a:off x="6834082" y="708638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4" name="Google Shape;1424;g93ebb510c3_0_0"/>
                <p:cNvSpPr/>
                <p:nvPr/>
              </p:nvSpPr>
              <p:spPr>
                <a:xfrm>
                  <a:off x="8818371" y="787340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5" name="Google Shape;1425;g93ebb510c3_0_0"/>
                <p:cNvSpPr/>
                <p:nvPr/>
              </p:nvSpPr>
              <p:spPr>
                <a:xfrm>
                  <a:off x="6901687" y="727123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6" name="Google Shape;1426;g93ebb510c3_0_0"/>
                <p:cNvSpPr/>
                <p:nvPr/>
              </p:nvSpPr>
              <p:spPr>
                <a:xfrm>
                  <a:off x="7795788" y="750065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7" name="Google Shape;1427;g93ebb510c3_0_0"/>
                <p:cNvSpPr/>
                <p:nvPr/>
              </p:nvSpPr>
              <p:spPr>
                <a:xfrm>
                  <a:off x="7707902" y="749029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8" name="Google Shape;1428;g93ebb510c3_0_0"/>
                <p:cNvSpPr/>
                <p:nvPr/>
              </p:nvSpPr>
              <p:spPr>
                <a:xfrm>
                  <a:off x="7411938" y="708638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g93ebb510c3_0_0"/>
                <p:cNvSpPr/>
                <p:nvPr/>
              </p:nvSpPr>
              <p:spPr>
                <a:xfrm>
                  <a:off x="8186826" y="742155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0" name="Google Shape;1430;g93ebb510c3_0_0"/>
                <p:cNvSpPr/>
                <p:nvPr/>
              </p:nvSpPr>
              <p:spPr>
                <a:xfrm>
                  <a:off x="8542176" y="714291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1" name="Google Shape;1431;g93ebb510c3_0_0"/>
                <p:cNvSpPr/>
                <p:nvPr/>
              </p:nvSpPr>
              <p:spPr>
                <a:xfrm>
                  <a:off x="8738819" y="694993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2" name="Google Shape;1432;g93ebb510c3_0_0"/>
                <p:cNvSpPr/>
                <p:nvPr/>
              </p:nvSpPr>
              <p:spPr>
                <a:xfrm>
                  <a:off x="8259197" y="736550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3" name="Google Shape;1433;g93ebb510c3_0_0"/>
                <p:cNvSpPr/>
                <p:nvPr/>
              </p:nvSpPr>
              <p:spPr>
                <a:xfrm>
                  <a:off x="6860314" y="689835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4" name="Google Shape;1434;g93ebb510c3_0_0"/>
                <p:cNvSpPr/>
                <p:nvPr/>
              </p:nvSpPr>
              <p:spPr>
                <a:xfrm>
                  <a:off x="8339226" y="757395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5" name="Google Shape;1435;g93ebb510c3_0_0"/>
                <p:cNvSpPr/>
                <p:nvPr/>
              </p:nvSpPr>
              <p:spPr>
                <a:xfrm>
                  <a:off x="8427112" y="758157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6" name="Google Shape;1436;g93ebb510c3_0_0"/>
                <p:cNvSpPr/>
                <p:nvPr/>
              </p:nvSpPr>
              <p:spPr>
                <a:xfrm>
                  <a:off x="8383169" y="762040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7" name="Google Shape;1437;g93ebb510c3_0_0"/>
                <p:cNvSpPr/>
                <p:nvPr/>
              </p:nvSpPr>
              <p:spPr>
                <a:xfrm>
                  <a:off x="8160483" y="758810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8" name="Google Shape;1438;g93ebb510c3_0_0"/>
                <p:cNvSpPr/>
                <p:nvPr/>
              </p:nvSpPr>
              <p:spPr>
                <a:xfrm>
                  <a:off x="8204426" y="763455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9" name="Google Shape;1439;g93ebb510c3_0_0"/>
                <p:cNvSpPr/>
                <p:nvPr/>
              </p:nvSpPr>
              <p:spPr>
                <a:xfrm>
                  <a:off x="8116540" y="762419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0" name="Google Shape;1440;g93ebb510c3_0_0"/>
                <p:cNvSpPr/>
                <p:nvPr/>
              </p:nvSpPr>
              <p:spPr>
                <a:xfrm>
                  <a:off x="8232854" y="753205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1" name="Google Shape;1441;g93ebb510c3_0_0"/>
                <p:cNvSpPr/>
                <p:nvPr/>
              </p:nvSpPr>
              <p:spPr>
                <a:xfrm>
                  <a:off x="7048288" y="802916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2" name="Google Shape;1442;g93ebb510c3_0_0"/>
                <p:cNvSpPr/>
                <p:nvPr/>
              </p:nvSpPr>
              <p:spPr>
                <a:xfrm>
                  <a:off x="7957683" y="762873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3" name="Google Shape;1443;g93ebb510c3_0_0"/>
                <p:cNvSpPr/>
                <p:nvPr/>
              </p:nvSpPr>
              <p:spPr>
                <a:xfrm>
                  <a:off x="8001626" y="767518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4" name="Google Shape;1444;g93ebb510c3_0_0"/>
                <p:cNvSpPr/>
                <p:nvPr/>
              </p:nvSpPr>
              <p:spPr>
                <a:xfrm>
                  <a:off x="7913740" y="766482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5" name="Google Shape;1445;g93ebb510c3_0_0"/>
                <p:cNvSpPr/>
                <p:nvPr/>
              </p:nvSpPr>
              <p:spPr>
                <a:xfrm>
                  <a:off x="8681196" y="789265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6" name="Google Shape;1446;g93ebb510c3_0_0"/>
                <p:cNvSpPr/>
                <p:nvPr/>
              </p:nvSpPr>
              <p:spPr>
                <a:xfrm>
                  <a:off x="8024056" y="857364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7" name="Google Shape;1447;g93ebb510c3_0_0"/>
                <p:cNvSpPr/>
                <p:nvPr/>
              </p:nvSpPr>
              <p:spPr>
                <a:xfrm>
                  <a:off x="7839513" y="759325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8" name="Google Shape;1448;g93ebb510c3_0_0"/>
                <p:cNvSpPr/>
                <p:nvPr/>
              </p:nvSpPr>
              <p:spPr>
                <a:xfrm>
                  <a:off x="7795570" y="763208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9" name="Google Shape;1449;g93ebb510c3_0_0"/>
                <p:cNvSpPr/>
                <p:nvPr/>
              </p:nvSpPr>
              <p:spPr>
                <a:xfrm>
                  <a:off x="7707684" y="762172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0" name="Google Shape;1450;g93ebb510c3_0_0"/>
                <p:cNvSpPr/>
                <p:nvPr/>
              </p:nvSpPr>
              <p:spPr>
                <a:xfrm>
                  <a:off x="7005674" y="792188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1" name="Google Shape;1451;g93ebb510c3_0_0"/>
                <p:cNvSpPr/>
                <p:nvPr/>
              </p:nvSpPr>
              <p:spPr>
                <a:xfrm>
                  <a:off x="7246570" y="668941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2" name="Google Shape;1452;g93ebb510c3_0_0"/>
                <p:cNvSpPr/>
                <p:nvPr/>
              </p:nvSpPr>
              <p:spPr>
                <a:xfrm>
                  <a:off x="8618294" y="680364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3" name="Google Shape;1453;g93ebb510c3_0_0"/>
                <p:cNvSpPr/>
                <p:nvPr/>
              </p:nvSpPr>
              <p:spPr>
                <a:xfrm>
                  <a:off x="8464571" y="760391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4" name="Google Shape;1454;g93ebb510c3_0_0"/>
                <p:cNvSpPr/>
                <p:nvPr/>
              </p:nvSpPr>
              <p:spPr>
                <a:xfrm>
                  <a:off x="7476689" y="788004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5" name="Google Shape;1455;g93ebb510c3_0_0"/>
                <p:cNvSpPr/>
                <p:nvPr/>
              </p:nvSpPr>
              <p:spPr>
                <a:xfrm>
                  <a:off x="8322791" y="647918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6" name="Google Shape;1456;g93ebb510c3_0_0"/>
                <p:cNvSpPr/>
                <p:nvPr/>
              </p:nvSpPr>
              <p:spPr>
                <a:xfrm>
                  <a:off x="8657528" y="770006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7" name="Google Shape;1457;g93ebb510c3_0_0"/>
                <p:cNvSpPr/>
                <p:nvPr/>
              </p:nvSpPr>
              <p:spPr>
                <a:xfrm>
                  <a:off x="8151262" y="664919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8" name="Google Shape;1458;g93ebb510c3_0_0"/>
                <p:cNvSpPr/>
                <p:nvPr/>
              </p:nvSpPr>
              <p:spPr>
                <a:xfrm>
                  <a:off x="8490232" y="708133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9" name="Google Shape;1459;g93ebb510c3_0_0"/>
                <p:cNvSpPr/>
                <p:nvPr/>
              </p:nvSpPr>
              <p:spPr>
                <a:xfrm>
                  <a:off x="8534175" y="716644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0" name="Google Shape;1460;g93ebb510c3_0_0"/>
                <p:cNvSpPr/>
                <p:nvPr/>
              </p:nvSpPr>
              <p:spPr>
                <a:xfrm>
                  <a:off x="8490232" y="720526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1" name="Google Shape;1461;g93ebb510c3_0_0"/>
                <p:cNvSpPr/>
                <p:nvPr/>
              </p:nvSpPr>
              <p:spPr>
                <a:xfrm>
                  <a:off x="8579028" y="748056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2" name="Google Shape;1462;g93ebb510c3_0_0"/>
                <p:cNvSpPr/>
                <p:nvPr/>
              </p:nvSpPr>
              <p:spPr>
                <a:xfrm>
                  <a:off x="8535085" y="751939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3" name="Google Shape;1463;g93ebb510c3_0_0"/>
                <p:cNvSpPr/>
                <p:nvPr/>
              </p:nvSpPr>
              <p:spPr>
                <a:xfrm>
                  <a:off x="8447199" y="750903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4" name="Google Shape;1464;g93ebb510c3_0_0"/>
                <p:cNvSpPr/>
                <p:nvPr/>
              </p:nvSpPr>
              <p:spPr>
                <a:xfrm>
                  <a:off x="8361711" y="769795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5" name="Google Shape;1465;g93ebb510c3_0_0"/>
                <p:cNvSpPr/>
                <p:nvPr/>
              </p:nvSpPr>
              <p:spPr>
                <a:xfrm>
                  <a:off x="8317768" y="777544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6" name="Google Shape;1466;g93ebb510c3_0_0"/>
                <p:cNvSpPr/>
                <p:nvPr/>
              </p:nvSpPr>
              <p:spPr>
                <a:xfrm>
                  <a:off x="8361711" y="782188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7" name="Google Shape;1467;g93ebb510c3_0_0"/>
                <p:cNvSpPr/>
                <p:nvPr/>
              </p:nvSpPr>
              <p:spPr>
                <a:xfrm>
                  <a:off x="8273825" y="781152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8" name="Google Shape;1468;g93ebb510c3_0_0"/>
                <p:cNvSpPr/>
                <p:nvPr/>
              </p:nvSpPr>
              <p:spPr>
                <a:xfrm>
                  <a:off x="8390139" y="771939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9" name="Google Shape;1469;g93ebb510c3_0_0"/>
                <p:cNvSpPr/>
                <p:nvPr/>
              </p:nvSpPr>
              <p:spPr>
                <a:xfrm>
                  <a:off x="7903429" y="780787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0" name="Google Shape;1470;g93ebb510c3_0_0"/>
                <p:cNvSpPr/>
                <p:nvPr/>
              </p:nvSpPr>
              <p:spPr>
                <a:xfrm>
                  <a:off x="7947372" y="785432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1" name="Google Shape;1471;g93ebb510c3_0_0"/>
                <p:cNvSpPr/>
                <p:nvPr/>
              </p:nvSpPr>
              <p:spPr>
                <a:xfrm>
                  <a:off x="7859486" y="784396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2" name="Google Shape;1472;g93ebb510c3_0_0"/>
                <p:cNvSpPr/>
                <p:nvPr/>
              </p:nvSpPr>
              <p:spPr>
                <a:xfrm>
                  <a:off x="7975800" y="775182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3" name="Google Shape;1473;g93ebb510c3_0_0"/>
                <p:cNvSpPr/>
                <p:nvPr/>
              </p:nvSpPr>
              <p:spPr>
                <a:xfrm>
                  <a:off x="8371350" y="838843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4" name="Google Shape;1474;g93ebb510c3_0_0"/>
                <p:cNvSpPr/>
                <p:nvPr/>
              </p:nvSpPr>
              <p:spPr>
                <a:xfrm>
                  <a:off x="8110597" y="778875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5" name="Google Shape;1475;g93ebb510c3_0_0"/>
                <p:cNvSpPr/>
                <p:nvPr/>
              </p:nvSpPr>
              <p:spPr>
                <a:xfrm>
                  <a:off x="7727386" y="770167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6" name="Google Shape;1476;g93ebb510c3_0_0"/>
                <p:cNvSpPr/>
                <p:nvPr/>
              </p:nvSpPr>
              <p:spPr>
                <a:xfrm>
                  <a:off x="7683443" y="777916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7" name="Google Shape;1477;g93ebb510c3_0_0"/>
                <p:cNvSpPr/>
                <p:nvPr/>
              </p:nvSpPr>
              <p:spPr>
                <a:xfrm>
                  <a:off x="7771329" y="778678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8" name="Google Shape;1478;g93ebb510c3_0_0"/>
                <p:cNvSpPr/>
                <p:nvPr/>
              </p:nvSpPr>
              <p:spPr>
                <a:xfrm>
                  <a:off x="7727386" y="782561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9" name="Google Shape;1479;g93ebb510c3_0_0"/>
                <p:cNvSpPr/>
                <p:nvPr/>
              </p:nvSpPr>
              <p:spPr>
                <a:xfrm>
                  <a:off x="7639500" y="781524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0" name="Google Shape;1480;g93ebb510c3_0_0"/>
                <p:cNvSpPr/>
                <p:nvPr/>
              </p:nvSpPr>
              <p:spPr>
                <a:xfrm>
                  <a:off x="7558853" y="740608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1" name="Google Shape;1481;g93ebb510c3_0_0"/>
                <p:cNvSpPr/>
                <p:nvPr/>
              </p:nvSpPr>
              <p:spPr>
                <a:xfrm>
                  <a:off x="7514910" y="748356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2" name="Google Shape;1482;g93ebb510c3_0_0"/>
                <p:cNvSpPr/>
                <p:nvPr/>
              </p:nvSpPr>
              <p:spPr>
                <a:xfrm>
                  <a:off x="7602796" y="749118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3" name="Google Shape;1483;g93ebb510c3_0_0"/>
                <p:cNvSpPr/>
                <p:nvPr/>
              </p:nvSpPr>
              <p:spPr>
                <a:xfrm>
                  <a:off x="7558853" y="753001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4" name="Google Shape;1484;g93ebb510c3_0_0"/>
                <p:cNvSpPr/>
                <p:nvPr/>
              </p:nvSpPr>
              <p:spPr>
                <a:xfrm>
                  <a:off x="7470967" y="751965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5" name="Google Shape;1485;g93ebb510c3_0_0"/>
                <p:cNvSpPr/>
                <p:nvPr/>
              </p:nvSpPr>
              <p:spPr>
                <a:xfrm>
                  <a:off x="7587281" y="742751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6" name="Google Shape;1486;g93ebb510c3_0_0"/>
                <p:cNvSpPr/>
                <p:nvPr/>
              </p:nvSpPr>
              <p:spPr>
                <a:xfrm>
                  <a:off x="7644581" y="718346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7" name="Google Shape;1487;g93ebb510c3_0_0"/>
                <p:cNvSpPr/>
                <p:nvPr/>
              </p:nvSpPr>
              <p:spPr>
                <a:xfrm>
                  <a:off x="7600638" y="726095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8" name="Google Shape;1488;g93ebb510c3_0_0"/>
                <p:cNvSpPr/>
                <p:nvPr/>
              </p:nvSpPr>
              <p:spPr>
                <a:xfrm>
                  <a:off x="7644581" y="730740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9" name="Google Shape;1489;g93ebb510c3_0_0"/>
                <p:cNvSpPr/>
                <p:nvPr/>
              </p:nvSpPr>
              <p:spPr>
                <a:xfrm>
                  <a:off x="7556695" y="729703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0" name="Google Shape;1490;g93ebb510c3_0_0"/>
                <p:cNvSpPr/>
                <p:nvPr/>
              </p:nvSpPr>
              <p:spPr>
                <a:xfrm>
                  <a:off x="7383434" y="769156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1" name="Google Shape;1491;g93ebb510c3_0_0"/>
                <p:cNvSpPr/>
                <p:nvPr/>
              </p:nvSpPr>
              <p:spPr>
                <a:xfrm>
                  <a:off x="7612113" y="794104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2" name="Google Shape;1492;g93ebb510c3_0_0"/>
                <p:cNvSpPr/>
                <p:nvPr/>
              </p:nvSpPr>
              <p:spPr>
                <a:xfrm>
                  <a:off x="8344189" y="802029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3" name="Google Shape;1493;g93ebb510c3_0_0"/>
                <p:cNvSpPr/>
                <p:nvPr/>
              </p:nvSpPr>
              <p:spPr>
                <a:xfrm>
                  <a:off x="6630539" y="806829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4" name="Google Shape;1494;g93ebb510c3_0_0"/>
                <p:cNvSpPr/>
                <p:nvPr/>
              </p:nvSpPr>
              <p:spPr>
                <a:xfrm>
                  <a:off x="8101781" y="764066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5" name="Google Shape;1495;g93ebb510c3_0_0"/>
                <p:cNvSpPr/>
                <p:nvPr/>
              </p:nvSpPr>
              <p:spPr>
                <a:xfrm>
                  <a:off x="8686488" y="642275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6" name="Google Shape;1496;g93ebb510c3_0_0"/>
                <p:cNvSpPr/>
                <p:nvPr/>
              </p:nvSpPr>
              <p:spPr>
                <a:xfrm>
                  <a:off x="8145724" y="772577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7" name="Google Shape;1497;g93ebb510c3_0_0"/>
                <p:cNvSpPr/>
                <p:nvPr/>
              </p:nvSpPr>
              <p:spPr>
                <a:xfrm>
                  <a:off x="8533140" y="831857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8" name="Google Shape;1498;g93ebb510c3_0_0"/>
                <p:cNvSpPr/>
                <p:nvPr/>
              </p:nvSpPr>
              <p:spPr>
                <a:xfrm>
                  <a:off x="8210238" y="787055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9" name="Google Shape;1499;g93ebb510c3_0_0"/>
                <p:cNvSpPr/>
                <p:nvPr/>
              </p:nvSpPr>
              <p:spPr>
                <a:xfrm>
                  <a:off x="8298124" y="787817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0" name="Google Shape;1500;g93ebb510c3_0_0"/>
                <p:cNvSpPr/>
                <p:nvPr/>
              </p:nvSpPr>
              <p:spPr>
                <a:xfrm>
                  <a:off x="8254181" y="791700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1" name="Google Shape;1501;g93ebb510c3_0_0"/>
                <p:cNvSpPr/>
                <p:nvPr/>
              </p:nvSpPr>
              <p:spPr>
                <a:xfrm>
                  <a:off x="8166295" y="790663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2" name="Google Shape;1502;g93ebb510c3_0_0"/>
                <p:cNvSpPr/>
                <p:nvPr/>
              </p:nvSpPr>
              <p:spPr>
                <a:xfrm>
                  <a:off x="8509106" y="780557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3" name="Google Shape;1503;g93ebb510c3_0_0"/>
                <p:cNvSpPr/>
                <p:nvPr/>
              </p:nvSpPr>
              <p:spPr>
                <a:xfrm>
                  <a:off x="7841555" y="701826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4" name="Google Shape;1504;g93ebb510c3_0_0"/>
                <p:cNvSpPr/>
                <p:nvPr/>
              </p:nvSpPr>
              <p:spPr>
                <a:xfrm>
                  <a:off x="7871603" y="682599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5" name="Google Shape;1505;g93ebb510c3_0_0"/>
                <p:cNvSpPr/>
                <p:nvPr/>
              </p:nvSpPr>
              <p:spPr>
                <a:xfrm>
                  <a:off x="7827660" y="690348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6" name="Google Shape;1506;g93ebb510c3_0_0"/>
                <p:cNvSpPr/>
                <p:nvPr/>
              </p:nvSpPr>
              <p:spPr>
                <a:xfrm>
                  <a:off x="7871603" y="694993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7" name="Google Shape;1507;g93ebb510c3_0_0"/>
                <p:cNvSpPr/>
                <p:nvPr/>
              </p:nvSpPr>
              <p:spPr>
                <a:xfrm>
                  <a:off x="7783717" y="693957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8" name="Google Shape;1508;g93ebb510c3_0_0"/>
                <p:cNvSpPr/>
                <p:nvPr/>
              </p:nvSpPr>
              <p:spPr>
                <a:xfrm>
                  <a:off x="7900031" y="684743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9" name="Google Shape;1509;g93ebb510c3_0_0"/>
                <p:cNvSpPr/>
                <p:nvPr/>
              </p:nvSpPr>
              <p:spPr>
                <a:xfrm>
                  <a:off x="7711346" y="833028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0" name="Google Shape;1510;g93ebb510c3_0_0"/>
                <p:cNvSpPr/>
                <p:nvPr/>
              </p:nvSpPr>
              <p:spPr>
                <a:xfrm>
                  <a:off x="7728234" y="710983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1" name="Google Shape;1511;g93ebb510c3_0_0"/>
                <p:cNvSpPr/>
                <p:nvPr/>
              </p:nvSpPr>
              <p:spPr>
                <a:xfrm>
                  <a:off x="7453201" y="683847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2" name="Google Shape;1512;g93ebb510c3_0_0"/>
                <p:cNvSpPr/>
                <p:nvPr/>
              </p:nvSpPr>
              <p:spPr>
                <a:xfrm>
                  <a:off x="8744643" y="719005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3" name="Google Shape;1513;g93ebb510c3_0_0"/>
                <p:cNvSpPr/>
                <p:nvPr/>
              </p:nvSpPr>
              <p:spPr>
                <a:xfrm>
                  <a:off x="7579548" y="690963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4" name="Google Shape;1514;g93ebb510c3_0_0"/>
                <p:cNvSpPr/>
                <p:nvPr/>
              </p:nvSpPr>
              <p:spPr>
                <a:xfrm>
                  <a:off x="7242542" y="715285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5" name="Google Shape;1515;g93ebb510c3_0_0"/>
                <p:cNvSpPr/>
                <p:nvPr/>
              </p:nvSpPr>
              <p:spPr>
                <a:xfrm>
                  <a:off x="7316677" y="741042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6" name="Google Shape;1516;g93ebb510c3_0_0"/>
                <p:cNvSpPr/>
                <p:nvPr/>
              </p:nvSpPr>
              <p:spPr>
                <a:xfrm>
                  <a:off x="7439144" y="727914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7" name="Google Shape;1517;g93ebb510c3_0_0"/>
                <p:cNvSpPr/>
                <p:nvPr/>
              </p:nvSpPr>
              <p:spPr>
                <a:xfrm>
                  <a:off x="8432075" y="725617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8" name="Google Shape;1518;g93ebb510c3_0_0"/>
                <p:cNvSpPr/>
                <p:nvPr/>
              </p:nvSpPr>
              <p:spPr>
                <a:xfrm>
                  <a:off x="7583492" y="713233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9" name="Google Shape;1519;g93ebb510c3_0_0"/>
                <p:cNvSpPr/>
                <p:nvPr/>
              </p:nvSpPr>
              <p:spPr>
                <a:xfrm>
                  <a:off x="7539549" y="720981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0" name="Google Shape;1520;g93ebb510c3_0_0"/>
                <p:cNvSpPr/>
                <p:nvPr/>
              </p:nvSpPr>
              <p:spPr>
                <a:xfrm>
                  <a:off x="7495606" y="724590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1" name="Google Shape;1521;g93ebb510c3_0_0"/>
                <p:cNvSpPr/>
                <p:nvPr/>
              </p:nvSpPr>
              <p:spPr>
                <a:xfrm>
                  <a:off x="7611920" y="715376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2" name="Google Shape;1522;g93ebb510c3_0_0"/>
                <p:cNvSpPr/>
                <p:nvPr/>
              </p:nvSpPr>
              <p:spPr>
                <a:xfrm>
                  <a:off x="7669220" y="690971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3" name="Google Shape;1523;g93ebb510c3_0_0"/>
                <p:cNvSpPr/>
                <p:nvPr/>
              </p:nvSpPr>
              <p:spPr>
                <a:xfrm>
                  <a:off x="7625277" y="698720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4" name="Google Shape;1524;g93ebb510c3_0_0"/>
                <p:cNvSpPr/>
                <p:nvPr/>
              </p:nvSpPr>
              <p:spPr>
                <a:xfrm>
                  <a:off x="7713163" y="699482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g93ebb510c3_0_0"/>
                <p:cNvSpPr/>
                <p:nvPr/>
              </p:nvSpPr>
              <p:spPr>
                <a:xfrm>
                  <a:off x="7581334" y="702328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6" name="Google Shape;1526;g93ebb510c3_0_0"/>
                <p:cNvSpPr/>
                <p:nvPr/>
              </p:nvSpPr>
              <p:spPr>
                <a:xfrm>
                  <a:off x="7697648" y="693115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7" name="Google Shape;1527;g93ebb510c3_0_0"/>
                <p:cNvSpPr/>
                <p:nvPr/>
              </p:nvSpPr>
              <p:spPr>
                <a:xfrm>
                  <a:off x="7777677" y="713960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8" name="Google Shape;1528;g93ebb510c3_0_0"/>
                <p:cNvSpPr/>
                <p:nvPr/>
              </p:nvSpPr>
              <p:spPr>
                <a:xfrm>
                  <a:off x="8533140" y="800723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9" name="Google Shape;1529;g93ebb510c3_0_0"/>
                <p:cNvSpPr/>
                <p:nvPr/>
              </p:nvSpPr>
              <p:spPr>
                <a:xfrm>
                  <a:off x="7726861" y="681279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0" name="Google Shape;1530;g93ebb510c3_0_0"/>
                <p:cNvSpPr/>
                <p:nvPr/>
              </p:nvSpPr>
              <p:spPr>
                <a:xfrm>
                  <a:off x="7094513" y="706264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1" name="Google Shape;1531;g93ebb510c3_0_0"/>
                <p:cNvSpPr/>
                <p:nvPr/>
              </p:nvSpPr>
              <p:spPr>
                <a:xfrm>
                  <a:off x="7880634" y="807768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2" name="Google Shape;1532;g93ebb510c3_0_0"/>
                <p:cNvSpPr/>
                <p:nvPr/>
              </p:nvSpPr>
              <p:spPr>
                <a:xfrm>
                  <a:off x="7836691" y="811651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3" name="Google Shape;1533;g93ebb510c3_0_0"/>
                <p:cNvSpPr/>
                <p:nvPr/>
              </p:nvSpPr>
              <p:spPr>
                <a:xfrm>
                  <a:off x="6885416" y="761172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4" name="Google Shape;1534;g93ebb510c3_0_0"/>
                <p:cNvSpPr/>
                <p:nvPr/>
              </p:nvSpPr>
              <p:spPr>
                <a:xfrm>
                  <a:off x="7995681" y="795949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g93ebb510c3_0_0"/>
                <p:cNvSpPr/>
                <p:nvPr/>
              </p:nvSpPr>
              <p:spPr>
                <a:xfrm>
                  <a:off x="7951738" y="799832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g93ebb510c3_0_0"/>
                <p:cNvSpPr/>
                <p:nvPr/>
              </p:nvSpPr>
              <p:spPr>
                <a:xfrm>
                  <a:off x="7863852" y="798796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7" name="Google Shape;1537;g93ebb510c3_0_0"/>
                <p:cNvSpPr/>
                <p:nvPr/>
              </p:nvSpPr>
              <p:spPr>
                <a:xfrm>
                  <a:off x="8356281" y="817704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8" name="Google Shape;1538;g93ebb510c3_0_0"/>
                <p:cNvSpPr/>
                <p:nvPr/>
              </p:nvSpPr>
              <p:spPr>
                <a:xfrm>
                  <a:off x="8312338" y="821587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9" name="Google Shape;1539;g93ebb510c3_0_0"/>
                <p:cNvSpPr/>
                <p:nvPr/>
              </p:nvSpPr>
              <p:spPr>
                <a:xfrm>
                  <a:off x="8224452" y="820551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0" name="Google Shape;1540;g93ebb510c3_0_0"/>
                <p:cNvSpPr/>
                <p:nvPr/>
              </p:nvSpPr>
              <p:spPr>
                <a:xfrm>
                  <a:off x="8330301" y="687365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1" name="Google Shape;1541;g93ebb510c3_0_0"/>
                <p:cNvSpPr/>
                <p:nvPr/>
              </p:nvSpPr>
              <p:spPr>
                <a:xfrm>
                  <a:off x="8316810" y="692351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2" name="Google Shape;1542;g93ebb510c3_0_0"/>
                <p:cNvSpPr/>
                <p:nvPr/>
              </p:nvSpPr>
              <p:spPr>
                <a:xfrm>
                  <a:off x="8360753" y="700861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3" name="Google Shape;1543;g93ebb510c3_0_0"/>
                <p:cNvSpPr/>
                <p:nvPr/>
              </p:nvSpPr>
              <p:spPr>
                <a:xfrm>
                  <a:off x="8316810" y="704744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4" name="Google Shape;1544;g93ebb510c3_0_0"/>
                <p:cNvSpPr/>
                <p:nvPr/>
              </p:nvSpPr>
              <p:spPr>
                <a:xfrm>
                  <a:off x="8345238" y="694494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g93ebb510c3_0_0"/>
                <p:cNvSpPr/>
                <p:nvPr/>
              </p:nvSpPr>
              <p:spPr>
                <a:xfrm>
                  <a:off x="8502821" y="685432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g93ebb510c3_0_0"/>
                <p:cNvSpPr/>
                <p:nvPr/>
              </p:nvSpPr>
              <p:spPr>
                <a:xfrm>
                  <a:off x="8458878" y="693181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7" name="Google Shape;1547;g93ebb510c3_0_0"/>
                <p:cNvSpPr/>
                <p:nvPr/>
              </p:nvSpPr>
              <p:spPr>
                <a:xfrm>
                  <a:off x="8467313" y="676081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8" name="Google Shape;1548;g93ebb510c3_0_0"/>
                <p:cNvSpPr/>
                <p:nvPr/>
              </p:nvSpPr>
              <p:spPr>
                <a:xfrm>
                  <a:off x="8423370" y="679964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9" name="Google Shape;1549;g93ebb510c3_0_0"/>
                <p:cNvSpPr/>
                <p:nvPr/>
              </p:nvSpPr>
              <p:spPr>
                <a:xfrm>
                  <a:off x="8335484" y="678928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0" name="Google Shape;1550;g93ebb510c3_0_0"/>
                <p:cNvSpPr/>
                <p:nvPr/>
              </p:nvSpPr>
              <p:spPr>
                <a:xfrm>
                  <a:off x="8451798" y="669714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1" name="Google Shape;1551;g93ebb510c3_0_0"/>
                <p:cNvSpPr/>
                <p:nvPr/>
              </p:nvSpPr>
              <p:spPr>
                <a:xfrm>
                  <a:off x="8402254" y="688857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2" name="Google Shape;1552;g93ebb510c3_0_0"/>
                <p:cNvSpPr/>
                <p:nvPr/>
              </p:nvSpPr>
              <p:spPr>
                <a:xfrm>
                  <a:off x="8467655" y="707505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3" name="Google Shape;1553;g93ebb510c3_0_0"/>
                <p:cNvSpPr/>
                <p:nvPr/>
              </p:nvSpPr>
              <p:spPr>
                <a:xfrm>
                  <a:off x="8470445" y="708030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4" name="Google Shape;1554;g93ebb510c3_0_0"/>
                <p:cNvSpPr/>
                <p:nvPr/>
              </p:nvSpPr>
              <p:spPr>
                <a:xfrm>
                  <a:off x="8732695" y="811651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5" name="Google Shape;1555;g93ebb510c3_0_0"/>
                <p:cNvSpPr/>
                <p:nvPr/>
              </p:nvSpPr>
              <p:spPr>
                <a:xfrm>
                  <a:off x="8214807" y="798667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6" name="Google Shape;1556;g93ebb510c3_0_0"/>
                <p:cNvSpPr/>
                <p:nvPr/>
              </p:nvSpPr>
              <p:spPr>
                <a:xfrm>
                  <a:off x="8170864" y="802550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7" name="Google Shape;1557;g93ebb510c3_0_0"/>
                <p:cNvSpPr/>
                <p:nvPr/>
              </p:nvSpPr>
              <p:spPr>
                <a:xfrm>
                  <a:off x="8199292" y="792300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8" name="Google Shape;1558;g93ebb510c3_0_0"/>
                <p:cNvSpPr/>
                <p:nvPr/>
              </p:nvSpPr>
              <p:spPr>
                <a:xfrm>
                  <a:off x="9021034" y="803238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9" name="Google Shape;1559;g93ebb510c3_0_0"/>
                <p:cNvSpPr/>
                <p:nvPr/>
              </p:nvSpPr>
              <p:spPr>
                <a:xfrm>
                  <a:off x="8356875" y="795631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0" name="Google Shape;1560;g93ebb510c3_0_0"/>
                <p:cNvSpPr/>
                <p:nvPr/>
              </p:nvSpPr>
              <p:spPr>
                <a:xfrm>
                  <a:off x="8865315" y="765475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1" name="Google Shape;1561;g93ebb510c3_0_0"/>
                <p:cNvSpPr/>
                <p:nvPr/>
              </p:nvSpPr>
              <p:spPr>
                <a:xfrm>
                  <a:off x="9051525" y="772438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2" name="Google Shape;1562;g93ebb510c3_0_0"/>
                <p:cNvSpPr/>
                <p:nvPr/>
              </p:nvSpPr>
              <p:spPr>
                <a:xfrm>
                  <a:off x="8305852" y="767520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3" name="Google Shape;1563;g93ebb510c3_0_0"/>
                <p:cNvSpPr/>
                <p:nvPr/>
              </p:nvSpPr>
              <p:spPr>
                <a:xfrm>
                  <a:off x="7475316" y="650218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4" name="Google Shape;1564;g93ebb510c3_0_0"/>
                <p:cNvSpPr/>
                <p:nvPr/>
              </p:nvSpPr>
              <p:spPr>
                <a:xfrm>
                  <a:off x="8364765" y="809652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5" name="Google Shape;1565;g93ebb510c3_0_0"/>
                <p:cNvSpPr/>
                <p:nvPr/>
              </p:nvSpPr>
              <p:spPr>
                <a:xfrm>
                  <a:off x="8981629" y="723235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6" name="Google Shape;1566;g93ebb510c3_0_0"/>
                <p:cNvSpPr/>
                <p:nvPr/>
              </p:nvSpPr>
              <p:spPr>
                <a:xfrm>
                  <a:off x="8321709" y="805311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7" name="Google Shape;1567;g93ebb510c3_0_0"/>
                <p:cNvSpPr/>
                <p:nvPr/>
              </p:nvSpPr>
              <p:spPr>
                <a:xfrm>
                  <a:off x="8744708" y="731314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8" name="Google Shape;1568;g93ebb510c3_0_0"/>
                <p:cNvSpPr/>
                <p:nvPr/>
              </p:nvSpPr>
              <p:spPr>
                <a:xfrm>
                  <a:off x="8700765" y="739063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9" name="Google Shape;1569;g93ebb510c3_0_0"/>
                <p:cNvSpPr/>
                <p:nvPr/>
              </p:nvSpPr>
              <p:spPr>
                <a:xfrm>
                  <a:off x="8744708" y="743707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0" name="Google Shape;1570;g93ebb510c3_0_0"/>
                <p:cNvSpPr/>
                <p:nvPr/>
              </p:nvSpPr>
              <p:spPr>
                <a:xfrm>
                  <a:off x="8731217" y="752559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1" name="Google Shape;1571;g93ebb510c3_0_0"/>
                <p:cNvSpPr/>
                <p:nvPr/>
              </p:nvSpPr>
              <p:spPr>
                <a:xfrm>
                  <a:off x="8687274" y="756168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2" name="Google Shape;1572;g93ebb510c3_0_0"/>
                <p:cNvSpPr/>
                <p:nvPr/>
              </p:nvSpPr>
              <p:spPr>
                <a:xfrm>
                  <a:off x="8571610" y="741259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3" name="Google Shape;1573;g93ebb510c3_0_0"/>
                <p:cNvSpPr/>
                <p:nvPr/>
              </p:nvSpPr>
              <p:spPr>
                <a:xfrm>
                  <a:off x="8598376" y="727069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4" name="Google Shape;1574;g93ebb510c3_0_0"/>
                <p:cNvSpPr/>
                <p:nvPr/>
              </p:nvSpPr>
              <p:spPr>
                <a:xfrm>
                  <a:off x="8642319" y="731714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5" name="Google Shape;1575;g93ebb510c3_0_0"/>
                <p:cNvSpPr/>
                <p:nvPr/>
              </p:nvSpPr>
              <p:spPr>
                <a:xfrm>
                  <a:off x="8554433" y="730678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6" name="Google Shape;1576;g93ebb510c3_0_0"/>
                <p:cNvSpPr/>
                <p:nvPr/>
              </p:nvSpPr>
              <p:spPr>
                <a:xfrm>
                  <a:off x="8670747" y="721464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7" name="Google Shape;1577;g93ebb510c3_0_0"/>
                <p:cNvSpPr/>
                <p:nvPr/>
              </p:nvSpPr>
              <p:spPr>
                <a:xfrm>
                  <a:off x="8727920" y="716831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8" name="Google Shape;1578;g93ebb510c3_0_0"/>
                <p:cNvSpPr/>
                <p:nvPr/>
              </p:nvSpPr>
              <p:spPr>
                <a:xfrm>
                  <a:off x="8610689" y="765655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9" name="Google Shape;1579;g93ebb510c3_0_0"/>
                <p:cNvSpPr/>
                <p:nvPr/>
              </p:nvSpPr>
              <p:spPr>
                <a:xfrm>
                  <a:off x="8639117" y="767799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0" name="Google Shape;1580;g93ebb510c3_0_0"/>
                <p:cNvSpPr/>
                <p:nvPr/>
              </p:nvSpPr>
              <p:spPr>
                <a:xfrm>
                  <a:off x="8722433" y="747527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1" name="Google Shape;1581;g93ebb510c3_0_0"/>
                <p:cNvSpPr/>
                <p:nvPr/>
              </p:nvSpPr>
              <p:spPr>
                <a:xfrm>
                  <a:off x="8750861" y="749670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2" name="Google Shape;1582;g93ebb510c3_0_0"/>
                <p:cNvSpPr/>
                <p:nvPr/>
              </p:nvSpPr>
              <p:spPr>
                <a:xfrm>
                  <a:off x="8758633" y="762683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3" name="Google Shape;1583;g93ebb510c3_0_0"/>
                <p:cNvSpPr/>
                <p:nvPr/>
              </p:nvSpPr>
              <p:spPr>
                <a:xfrm>
                  <a:off x="8714690" y="770432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4" name="Google Shape;1584;g93ebb510c3_0_0"/>
                <p:cNvSpPr/>
                <p:nvPr/>
              </p:nvSpPr>
              <p:spPr>
                <a:xfrm>
                  <a:off x="8752147" y="734587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5" name="Google Shape;1585;g93ebb510c3_0_0"/>
                <p:cNvSpPr/>
                <p:nvPr/>
              </p:nvSpPr>
              <p:spPr>
                <a:xfrm>
                  <a:off x="8608130" y="721649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6" name="Google Shape;1586;g93ebb510c3_0_0"/>
                <p:cNvSpPr/>
                <p:nvPr/>
              </p:nvSpPr>
              <p:spPr>
                <a:xfrm>
                  <a:off x="8566839" y="708158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7" name="Google Shape;1587;g93ebb510c3_0_0"/>
                <p:cNvSpPr/>
                <p:nvPr/>
              </p:nvSpPr>
              <p:spPr>
                <a:xfrm>
                  <a:off x="7397952" y="755743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8" name="Google Shape;1588;g93ebb510c3_0_0"/>
                <p:cNvSpPr/>
                <p:nvPr/>
              </p:nvSpPr>
              <p:spPr>
                <a:xfrm>
                  <a:off x="7550352" y="770983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9" name="Google Shape;1589;g93ebb510c3_0_0"/>
                <p:cNvSpPr/>
                <p:nvPr/>
              </p:nvSpPr>
              <p:spPr>
                <a:xfrm>
                  <a:off x="7506409" y="778731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0" name="Google Shape;1590;g93ebb510c3_0_0"/>
                <p:cNvSpPr/>
                <p:nvPr/>
              </p:nvSpPr>
              <p:spPr>
                <a:xfrm>
                  <a:off x="7462466" y="782340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1" name="Google Shape;1591;g93ebb510c3_0_0"/>
                <p:cNvSpPr/>
                <p:nvPr/>
              </p:nvSpPr>
              <p:spPr>
                <a:xfrm>
                  <a:off x="7492918" y="795836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2" name="Google Shape;1592;g93ebb510c3_0_0"/>
                <p:cNvSpPr/>
                <p:nvPr/>
              </p:nvSpPr>
              <p:spPr>
                <a:xfrm>
                  <a:off x="7377254" y="793321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3" name="Google Shape;1593;g93ebb510c3_0_0"/>
                <p:cNvSpPr/>
                <p:nvPr/>
              </p:nvSpPr>
              <p:spPr>
                <a:xfrm>
                  <a:off x="7447963" y="758989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4" name="Google Shape;1594;g93ebb510c3_0_0"/>
                <p:cNvSpPr/>
                <p:nvPr/>
              </p:nvSpPr>
              <p:spPr>
                <a:xfrm>
                  <a:off x="7404020" y="766738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5" name="Google Shape;1595;g93ebb510c3_0_0"/>
                <p:cNvSpPr/>
                <p:nvPr/>
              </p:nvSpPr>
              <p:spPr>
                <a:xfrm>
                  <a:off x="7187345" y="829336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6" name="Google Shape;1596;g93ebb510c3_0_0"/>
                <p:cNvSpPr/>
                <p:nvPr/>
              </p:nvSpPr>
              <p:spPr>
                <a:xfrm>
                  <a:off x="7041299" y="679442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7" name="Google Shape;1597;g93ebb510c3_0_0"/>
                <p:cNvSpPr/>
                <p:nvPr/>
              </p:nvSpPr>
              <p:spPr>
                <a:xfrm>
                  <a:off x="6956257" y="706030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8" name="Google Shape;1598;g93ebb510c3_0_0"/>
                <p:cNvSpPr/>
                <p:nvPr/>
              </p:nvSpPr>
              <p:spPr>
                <a:xfrm>
                  <a:off x="7363359" y="781569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9" name="Google Shape;1599;g93ebb510c3_0_0"/>
                <p:cNvSpPr/>
                <p:nvPr/>
              </p:nvSpPr>
              <p:spPr>
                <a:xfrm>
                  <a:off x="7416333" y="805324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0" name="Google Shape;1600;g93ebb510c3_0_0"/>
                <p:cNvSpPr/>
                <p:nvPr/>
              </p:nvSpPr>
              <p:spPr>
                <a:xfrm>
                  <a:off x="7372390" y="813073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1" name="Google Shape;1601;g93ebb510c3_0_0"/>
                <p:cNvSpPr/>
                <p:nvPr/>
              </p:nvSpPr>
              <p:spPr>
                <a:xfrm>
                  <a:off x="7444761" y="807468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2" name="Google Shape;1602;g93ebb510c3_0_0"/>
                <p:cNvSpPr/>
                <p:nvPr/>
              </p:nvSpPr>
              <p:spPr>
                <a:xfrm>
                  <a:off x="7556505" y="789339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3" name="Google Shape;1603;g93ebb510c3_0_0"/>
                <p:cNvSpPr/>
                <p:nvPr/>
              </p:nvSpPr>
              <p:spPr>
                <a:xfrm>
                  <a:off x="7520334" y="810100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4" name="Google Shape;1604;g93ebb510c3_0_0"/>
                <p:cNvSpPr/>
                <p:nvPr/>
              </p:nvSpPr>
              <p:spPr>
                <a:xfrm>
                  <a:off x="7148385" y="772490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5" name="Google Shape;1605;g93ebb510c3_0_0"/>
                <p:cNvSpPr/>
                <p:nvPr/>
              </p:nvSpPr>
              <p:spPr>
                <a:xfrm>
                  <a:off x="7542276" y="767889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6" name="Google Shape;1606;g93ebb510c3_0_0"/>
                <p:cNvSpPr/>
                <p:nvPr/>
              </p:nvSpPr>
              <p:spPr>
                <a:xfrm>
                  <a:off x="7399590" y="794701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7" name="Google Shape;1607;g93ebb510c3_0_0"/>
                <p:cNvSpPr/>
                <p:nvPr/>
              </p:nvSpPr>
              <p:spPr>
                <a:xfrm>
                  <a:off x="7372483" y="747827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8" name="Google Shape;1608;g93ebb510c3_0_0"/>
                <p:cNvSpPr/>
                <p:nvPr/>
              </p:nvSpPr>
              <p:spPr>
                <a:xfrm>
                  <a:off x="6768267" y="749670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9" name="Google Shape;1609;g93ebb510c3_0_0"/>
                <p:cNvSpPr/>
                <p:nvPr/>
              </p:nvSpPr>
              <p:spPr>
                <a:xfrm>
                  <a:off x="7167064" y="733280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0" name="Google Shape;1610;g93ebb510c3_0_0"/>
                <p:cNvSpPr/>
                <p:nvPr/>
              </p:nvSpPr>
              <p:spPr>
                <a:xfrm>
                  <a:off x="7692809" y="801215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1" name="Google Shape;1611;g93ebb510c3_0_0"/>
                <p:cNvSpPr/>
                <p:nvPr/>
              </p:nvSpPr>
              <p:spPr>
                <a:xfrm>
                  <a:off x="7342321" y="691074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2" name="Google Shape;1612;g93ebb510c3_0_0"/>
                <p:cNvSpPr/>
                <p:nvPr/>
              </p:nvSpPr>
              <p:spPr>
                <a:xfrm>
                  <a:off x="7253452" y="733913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g93ebb510c3_0_0"/>
                <p:cNvSpPr/>
                <p:nvPr/>
              </p:nvSpPr>
              <p:spPr>
                <a:xfrm>
                  <a:off x="7133429" y="726095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4" name="Google Shape;1614;g93ebb510c3_0_0"/>
                <p:cNvSpPr/>
                <p:nvPr/>
              </p:nvSpPr>
              <p:spPr>
                <a:xfrm>
                  <a:off x="7295909" y="793176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g93ebb510c3_0_0"/>
                <p:cNvSpPr/>
                <p:nvPr/>
              </p:nvSpPr>
              <p:spPr>
                <a:xfrm>
                  <a:off x="7007526" y="766302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6" name="Google Shape;1616;g93ebb510c3_0_0"/>
                <p:cNvSpPr/>
                <p:nvPr/>
              </p:nvSpPr>
              <p:spPr>
                <a:xfrm>
                  <a:off x="7616224" y="810703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7" name="Google Shape;1617;g93ebb510c3_0_0"/>
                <p:cNvSpPr/>
                <p:nvPr/>
              </p:nvSpPr>
              <p:spPr>
                <a:xfrm>
                  <a:off x="7644652" y="812846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8" name="Google Shape;1618;g93ebb510c3_0_0"/>
                <p:cNvSpPr/>
                <p:nvPr/>
              </p:nvSpPr>
              <p:spPr>
                <a:xfrm>
                  <a:off x="7764168" y="807730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g93ebb510c3_0_0"/>
                <p:cNvSpPr/>
                <p:nvPr/>
              </p:nvSpPr>
              <p:spPr>
                <a:xfrm>
                  <a:off x="7720225" y="815479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0" name="Google Shape;1620;g93ebb510c3_0_0"/>
                <p:cNvSpPr/>
                <p:nvPr/>
              </p:nvSpPr>
              <p:spPr>
                <a:xfrm>
                  <a:off x="6913756" y="733954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1" name="Google Shape;1621;g93ebb510c3_0_0"/>
                <p:cNvSpPr/>
                <p:nvPr/>
              </p:nvSpPr>
              <p:spPr>
                <a:xfrm>
                  <a:off x="7867343" y="815321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2" name="Google Shape;1622;g93ebb510c3_0_0"/>
                <p:cNvSpPr/>
                <p:nvPr/>
              </p:nvSpPr>
              <p:spPr>
                <a:xfrm>
                  <a:off x="8050271" y="823830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3" name="Google Shape;1623;g93ebb510c3_0_0"/>
                <p:cNvSpPr/>
                <p:nvPr/>
              </p:nvSpPr>
              <p:spPr>
                <a:xfrm>
                  <a:off x="7156308" y="686810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4" name="Google Shape;1624;g93ebb510c3_0_0"/>
                <p:cNvSpPr/>
                <p:nvPr/>
              </p:nvSpPr>
              <p:spPr>
                <a:xfrm>
                  <a:off x="6955974" y="782188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5" name="Google Shape;1625;g93ebb510c3_0_0"/>
                <p:cNvSpPr/>
                <p:nvPr/>
              </p:nvSpPr>
              <p:spPr>
                <a:xfrm>
                  <a:off x="6688696" y="734348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6" name="Google Shape;1626;g93ebb510c3_0_0"/>
                <p:cNvSpPr/>
                <p:nvPr/>
              </p:nvSpPr>
              <p:spPr>
                <a:xfrm>
                  <a:off x="7221678" y="734406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7" name="Google Shape;1627;g93ebb510c3_0_0"/>
                <p:cNvSpPr/>
                <p:nvPr/>
              </p:nvSpPr>
              <p:spPr>
                <a:xfrm>
                  <a:off x="8210360" y="8389562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8" name="Google Shape;1628;g93ebb510c3_0_0"/>
                <p:cNvSpPr/>
                <p:nvPr/>
              </p:nvSpPr>
              <p:spPr>
                <a:xfrm>
                  <a:off x="7855995" y="733913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9" name="Google Shape;1629;g93ebb510c3_0_0"/>
                <p:cNvSpPr/>
                <p:nvPr/>
              </p:nvSpPr>
              <p:spPr>
                <a:xfrm>
                  <a:off x="7948188" y="7456201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0" name="Google Shape;1630;g93ebb510c3_0_0"/>
                <p:cNvSpPr/>
                <p:nvPr/>
              </p:nvSpPr>
              <p:spPr>
                <a:xfrm>
                  <a:off x="7393254" y="707503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1" name="Google Shape;1631;g93ebb510c3_0_0"/>
                <p:cNvSpPr/>
                <p:nvPr/>
              </p:nvSpPr>
              <p:spPr>
                <a:xfrm>
                  <a:off x="7947970" y="746369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2" name="Google Shape;1632;g93ebb510c3_0_0"/>
                <p:cNvSpPr/>
                <p:nvPr/>
              </p:nvSpPr>
              <p:spPr>
                <a:xfrm>
                  <a:off x="7543332" y="839057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3" name="Google Shape;1633;g93ebb510c3_0_0"/>
                <p:cNvSpPr/>
                <p:nvPr/>
              </p:nvSpPr>
              <p:spPr>
                <a:xfrm>
                  <a:off x="7738208" y="859801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4" name="Google Shape;1634;g93ebb510c3_0_0"/>
                <p:cNvSpPr/>
                <p:nvPr/>
              </p:nvSpPr>
              <p:spPr>
                <a:xfrm>
                  <a:off x="7893813" y="843603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5" name="Google Shape;1635;g93ebb510c3_0_0"/>
                <p:cNvSpPr/>
                <p:nvPr/>
              </p:nvSpPr>
              <p:spPr>
                <a:xfrm>
                  <a:off x="7339795" y="846130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6" name="Google Shape;1636;g93ebb510c3_0_0"/>
                <p:cNvSpPr/>
                <p:nvPr/>
              </p:nvSpPr>
              <p:spPr>
                <a:xfrm>
                  <a:off x="8033034" y="8033235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7" name="Google Shape;1637;g93ebb510c3_0_0"/>
                <p:cNvSpPr/>
                <p:nvPr/>
              </p:nvSpPr>
              <p:spPr>
                <a:xfrm>
                  <a:off x="8104138" y="795387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8" name="Google Shape;1638;g93ebb510c3_0_0"/>
                <p:cNvSpPr/>
                <p:nvPr/>
              </p:nvSpPr>
              <p:spPr>
                <a:xfrm>
                  <a:off x="8016252" y="7943513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9" name="Google Shape;1639;g93ebb510c3_0_0"/>
                <p:cNvSpPr/>
                <p:nvPr/>
              </p:nvSpPr>
              <p:spPr>
                <a:xfrm>
                  <a:off x="7204236" y="8072609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0" name="Google Shape;1640;g93ebb510c3_0_0"/>
                <p:cNvSpPr/>
                <p:nvPr/>
              </p:nvSpPr>
              <p:spPr>
                <a:xfrm>
                  <a:off x="7902643" y="7843100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1" name="Google Shape;1641;g93ebb510c3_0_0"/>
                <p:cNvSpPr/>
                <p:nvPr/>
              </p:nvSpPr>
              <p:spPr>
                <a:xfrm>
                  <a:off x="7889152" y="7931617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2" name="Google Shape;1642;g93ebb510c3_0_0"/>
                <p:cNvSpPr/>
                <p:nvPr/>
              </p:nvSpPr>
              <p:spPr>
                <a:xfrm>
                  <a:off x="6566328" y="7709296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3" name="Google Shape;1643;g93ebb510c3_0_0"/>
                <p:cNvSpPr/>
                <p:nvPr/>
              </p:nvSpPr>
              <p:spPr>
                <a:xfrm>
                  <a:off x="7872625" y="811034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4" name="Google Shape;1644;g93ebb510c3_0_0"/>
                <p:cNvSpPr/>
                <p:nvPr/>
              </p:nvSpPr>
              <p:spPr>
                <a:xfrm>
                  <a:off x="8031348" y="8334178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5" name="Google Shape;1645;g93ebb510c3_0_0"/>
                <p:cNvSpPr/>
                <p:nvPr/>
              </p:nvSpPr>
              <p:spPr>
                <a:xfrm>
                  <a:off x="8019743" y="8108764"/>
                  <a:ext cx="116400" cy="1164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E0121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646" name="Google Shape;1646;g93ebb510c3_0_0"/>
            <p:cNvSpPr/>
            <p:nvPr/>
          </p:nvSpPr>
          <p:spPr>
            <a:xfrm>
              <a:off x="5303086" y="6959810"/>
              <a:ext cx="3915600" cy="1678200"/>
            </a:xfrm>
            <a:prstGeom prst="wedgeEllipseCallout">
              <a:avLst>
                <a:gd name="adj1" fmla="val -65359"/>
                <a:gd name="adj2" fmla="val -90998"/>
              </a:avLst>
            </a:prstGeom>
            <a:solidFill>
              <a:srgbClr val="5EB9C2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Identifying similarities in groups</a:t>
              </a:r>
              <a:endParaRPr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(Clustering)</a:t>
              </a:r>
              <a:endParaRPr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47" name="Google Shape;1647;g93ebb510c3_0_0"/>
            <p:cNvGrpSpPr/>
            <p:nvPr/>
          </p:nvGrpSpPr>
          <p:grpSpPr>
            <a:xfrm>
              <a:off x="8840249" y="1992310"/>
              <a:ext cx="5372361" cy="4976509"/>
              <a:chOff x="9819276" y="634461"/>
              <a:chExt cx="6500922" cy="6623864"/>
            </a:xfrm>
          </p:grpSpPr>
          <p:grpSp>
            <p:nvGrpSpPr>
              <p:cNvPr id="1648" name="Google Shape;1648;g93ebb510c3_0_0"/>
              <p:cNvGrpSpPr/>
              <p:nvPr/>
            </p:nvGrpSpPr>
            <p:grpSpPr>
              <a:xfrm>
                <a:off x="9819276" y="634461"/>
                <a:ext cx="6500922" cy="6623864"/>
                <a:chOff x="9819276" y="634461"/>
                <a:chExt cx="6500922" cy="6623864"/>
              </a:xfrm>
            </p:grpSpPr>
            <p:grpSp>
              <p:nvGrpSpPr>
                <p:cNvPr id="1649" name="Google Shape;1649;g93ebb510c3_0_0"/>
                <p:cNvGrpSpPr/>
                <p:nvPr/>
              </p:nvGrpSpPr>
              <p:grpSpPr>
                <a:xfrm>
                  <a:off x="9819276" y="634461"/>
                  <a:ext cx="6500922" cy="6623864"/>
                  <a:chOff x="9819276" y="634461"/>
                  <a:chExt cx="6500922" cy="6623864"/>
                </a:xfrm>
              </p:grpSpPr>
              <p:grpSp>
                <p:nvGrpSpPr>
                  <p:cNvPr id="1650" name="Google Shape;1650;g93ebb510c3_0_0"/>
                  <p:cNvGrpSpPr/>
                  <p:nvPr/>
                </p:nvGrpSpPr>
                <p:grpSpPr>
                  <a:xfrm>
                    <a:off x="10368260" y="784878"/>
                    <a:ext cx="5706600" cy="6030900"/>
                    <a:chOff x="4802347" y="784878"/>
                    <a:chExt cx="5706600" cy="6030900"/>
                  </a:xfrm>
                </p:grpSpPr>
                <p:cxnSp>
                  <p:nvCxnSpPr>
                    <p:cNvPr id="1651" name="Google Shape;1651;g93ebb510c3_0_0"/>
                    <p:cNvCxnSpPr/>
                    <p:nvPr/>
                  </p:nvCxnSpPr>
                  <p:spPr>
                    <a:xfrm rot="10800000">
                      <a:off x="4817251" y="784878"/>
                      <a:ext cx="0" cy="6030900"/>
                    </a:xfrm>
                    <a:prstGeom prst="straightConnector1">
                      <a:avLst/>
                    </a:prstGeom>
                    <a:noFill/>
                    <a:ln w="38100" cap="flat" cmpd="sng">
                      <a:solidFill>
                        <a:srgbClr val="7F7F7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cxnSp>
                  <p:nvCxnSpPr>
                    <p:cNvPr id="1652" name="Google Shape;1652;g93ebb510c3_0_0"/>
                    <p:cNvCxnSpPr/>
                    <p:nvPr/>
                  </p:nvCxnSpPr>
                  <p:spPr>
                    <a:xfrm>
                      <a:off x="4802347" y="6797859"/>
                      <a:ext cx="5706600" cy="0"/>
                    </a:xfrm>
                    <a:prstGeom prst="straightConnector1">
                      <a:avLst/>
                    </a:prstGeom>
                    <a:noFill/>
                    <a:ln w="38100" cap="flat" cmpd="sng">
                      <a:solidFill>
                        <a:srgbClr val="7F7F7F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</p:grpSp>
              <p:cxnSp>
                <p:nvCxnSpPr>
                  <p:cNvPr id="1653" name="Google Shape;1653;g93ebb510c3_0_0"/>
                  <p:cNvCxnSpPr/>
                  <p:nvPr/>
                </p:nvCxnSpPr>
                <p:spPr>
                  <a:xfrm>
                    <a:off x="10300918" y="1550411"/>
                    <a:ext cx="145200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54" name="Google Shape;1654;g93ebb510c3_0_0"/>
                  <p:cNvCxnSpPr/>
                  <p:nvPr/>
                </p:nvCxnSpPr>
                <p:spPr>
                  <a:xfrm>
                    <a:off x="10308763" y="2300500"/>
                    <a:ext cx="145200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55" name="Google Shape;1655;g93ebb510c3_0_0"/>
                  <p:cNvCxnSpPr/>
                  <p:nvPr/>
                </p:nvCxnSpPr>
                <p:spPr>
                  <a:xfrm>
                    <a:off x="10303533" y="3050589"/>
                    <a:ext cx="145200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56" name="Google Shape;1656;g93ebb510c3_0_0"/>
                  <p:cNvCxnSpPr/>
                  <p:nvPr/>
                </p:nvCxnSpPr>
                <p:spPr>
                  <a:xfrm>
                    <a:off x="10313990" y="3800678"/>
                    <a:ext cx="145200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57" name="Google Shape;1657;g93ebb510c3_0_0"/>
                  <p:cNvCxnSpPr/>
                  <p:nvPr/>
                </p:nvCxnSpPr>
                <p:spPr>
                  <a:xfrm>
                    <a:off x="10298303" y="4550767"/>
                    <a:ext cx="145200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58" name="Google Shape;1658;g93ebb510c3_0_0"/>
                  <p:cNvCxnSpPr/>
                  <p:nvPr/>
                </p:nvCxnSpPr>
                <p:spPr>
                  <a:xfrm>
                    <a:off x="10306148" y="5300856"/>
                    <a:ext cx="145200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59" name="Google Shape;1659;g93ebb510c3_0_0"/>
                  <p:cNvCxnSpPr/>
                  <p:nvPr/>
                </p:nvCxnSpPr>
                <p:spPr>
                  <a:xfrm>
                    <a:off x="10311378" y="6050945"/>
                    <a:ext cx="145200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60" name="Google Shape;1660;g93ebb510c3_0_0"/>
                  <p:cNvCxnSpPr/>
                  <p:nvPr/>
                </p:nvCxnSpPr>
                <p:spPr>
                  <a:xfrm>
                    <a:off x="10295688" y="6801034"/>
                    <a:ext cx="145200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61" name="Google Shape;1661;g93ebb510c3_0_0"/>
                  <p:cNvCxnSpPr/>
                  <p:nvPr/>
                </p:nvCxnSpPr>
                <p:spPr>
                  <a:xfrm rot="-5400000">
                    <a:off x="10867534" y="6794791"/>
                    <a:ext cx="145200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62" name="Google Shape;1662;g93ebb510c3_0_0"/>
                  <p:cNvCxnSpPr/>
                  <p:nvPr/>
                </p:nvCxnSpPr>
                <p:spPr>
                  <a:xfrm rot="-5400000">
                    <a:off x="11438070" y="6797155"/>
                    <a:ext cx="145200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63" name="Google Shape;1663;g93ebb510c3_0_0"/>
                  <p:cNvCxnSpPr/>
                  <p:nvPr/>
                </p:nvCxnSpPr>
                <p:spPr>
                  <a:xfrm rot="-5400000">
                    <a:off x="12008605" y="6799517"/>
                    <a:ext cx="145200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64" name="Google Shape;1664;g93ebb510c3_0_0"/>
                  <p:cNvCxnSpPr/>
                  <p:nvPr/>
                </p:nvCxnSpPr>
                <p:spPr>
                  <a:xfrm rot="-5400000">
                    <a:off x="12579140" y="6790066"/>
                    <a:ext cx="145200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65" name="Google Shape;1665;g93ebb510c3_0_0"/>
                  <p:cNvCxnSpPr/>
                  <p:nvPr/>
                </p:nvCxnSpPr>
                <p:spPr>
                  <a:xfrm rot="-5400000">
                    <a:off x="13149675" y="6787702"/>
                    <a:ext cx="145200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66" name="Google Shape;1666;g93ebb510c3_0_0"/>
                  <p:cNvCxnSpPr/>
                  <p:nvPr/>
                </p:nvCxnSpPr>
                <p:spPr>
                  <a:xfrm rot="-5400000">
                    <a:off x="13720209" y="6792428"/>
                    <a:ext cx="145200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67" name="Google Shape;1667;g93ebb510c3_0_0"/>
                  <p:cNvCxnSpPr/>
                  <p:nvPr/>
                </p:nvCxnSpPr>
                <p:spPr>
                  <a:xfrm rot="-5400000">
                    <a:off x="14290744" y="6801880"/>
                    <a:ext cx="145200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68" name="Google Shape;1668;g93ebb510c3_0_0"/>
                  <p:cNvCxnSpPr/>
                  <p:nvPr/>
                </p:nvCxnSpPr>
                <p:spPr>
                  <a:xfrm rot="-5400000">
                    <a:off x="14861280" y="6804244"/>
                    <a:ext cx="145200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69" name="Google Shape;1669;g93ebb510c3_0_0"/>
                  <p:cNvCxnSpPr/>
                  <p:nvPr/>
                </p:nvCxnSpPr>
                <p:spPr>
                  <a:xfrm rot="-5400000">
                    <a:off x="15431814" y="6806606"/>
                    <a:ext cx="145200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670" name="Google Shape;1670;g93ebb510c3_0_0"/>
                  <p:cNvCxnSpPr/>
                  <p:nvPr/>
                </p:nvCxnSpPr>
                <p:spPr>
                  <a:xfrm rot="-5400000">
                    <a:off x="16002347" y="6808973"/>
                    <a:ext cx="145200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1671" name="Google Shape;1671;g93ebb510c3_0_0"/>
                  <p:cNvSpPr txBox="1"/>
                  <p:nvPr/>
                </p:nvSpPr>
                <p:spPr>
                  <a:xfrm>
                    <a:off x="9843856" y="1374124"/>
                    <a:ext cx="4764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0.8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72" name="Google Shape;1672;g93ebb510c3_0_0"/>
                  <p:cNvSpPr txBox="1"/>
                  <p:nvPr/>
                </p:nvSpPr>
                <p:spPr>
                  <a:xfrm>
                    <a:off x="9822349" y="2113787"/>
                    <a:ext cx="4764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0.7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73" name="Google Shape;1673;g93ebb510c3_0_0"/>
                  <p:cNvSpPr txBox="1"/>
                  <p:nvPr/>
                </p:nvSpPr>
                <p:spPr>
                  <a:xfrm>
                    <a:off x="9840785" y="2853450"/>
                    <a:ext cx="4764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0.6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74" name="Google Shape;1674;g93ebb510c3_0_0"/>
                  <p:cNvSpPr txBox="1"/>
                  <p:nvPr/>
                </p:nvSpPr>
                <p:spPr>
                  <a:xfrm>
                    <a:off x="9837712" y="3593113"/>
                    <a:ext cx="4764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0.5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75" name="Google Shape;1675;g93ebb510c3_0_0"/>
                  <p:cNvSpPr txBox="1"/>
                  <p:nvPr/>
                </p:nvSpPr>
                <p:spPr>
                  <a:xfrm>
                    <a:off x="9834639" y="4332776"/>
                    <a:ext cx="4764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0.4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76" name="Google Shape;1676;g93ebb510c3_0_0"/>
                  <p:cNvSpPr txBox="1"/>
                  <p:nvPr/>
                </p:nvSpPr>
                <p:spPr>
                  <a:xfrm>
                    <a:off x="9819276" y="5072439"/>
                    <a:ext cx="4764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0.3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77" name="Google Shape;1677;g93ebb510c3_0_0"/>
                  <p:cNvSpPr txBox="1"/>
                  <p:nvPr/>
                </p:nvSpPr>
                <p:spPr>
                  <a:xfrm>
                    <a:off x="9831566" y="5812102"/>
                    <a:ext cx="4764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0.2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1678" name="Google Shape;1678;g93ebb510c3_0_0"/>
                  <p:cNvCxnSpPr/>
                  <p:nvPr/>
                </p:nvCxnSpPr>
                <p:spPr>
                  <a:xfrm>
                    <a:off x="10308387" y="792856"/>
                    <a:ext cx="145200" cy="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1679" name="Google Shape;1679;g93ebb510c3_0_0"/>
                  <p:cNvSpPr txBox="1"/>
                  <p:nvPr/>
                </p:nvSpPr>
                <p:spPr>
                  <a:xfrm>
                    <a:off x="9828494" y="6551763"/>
                    <a:ext cx="4764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0.1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80" name="Google Shape;1680;g93ebb510c3_0_0"/>
                  <p:cNvSpPr txBox="1"/>
                  <p:nvPr/>
                </p:nvSpPr>
                <p:spPr>
                  <a:xfrm>
                    <a:off x="9825422" y="634461"/>
                    <a:ext cx="4764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0.9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81" name="Google Shape;1681;g93ebb510c3_0_0"/>
                  <p:cNvSpPr txBox="1"/>
                  <p:nvPr/>
                </p:nvSpPr>
                <p:spPr>
                  <a:xfrm>
                    <a:off x="10177758" y="6881470"/>
                    <a:ext cx="3018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82" name="Google Shape;1682;g93ebb510c3_0_0"/>
                  <p:cNvSpPr txBox="1"/>
                  <p:nvPr/>
                </p:nvSpPr>
                <p:spPr>
                  <a:xfrm>
                    <a:off x="10775157" y="6889025"/>
                    <a:ext cx="4764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0.1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83" name="Google Shape;1683;g93ebb510c3_0_0"/>
                  <p:cNvSpPr txBox="1"/>
                  <p:nvPr/>
                </p:nvSpPr>
                <p:spPr>
                  <a:xfrm>
                    <a:off x="11338339" y="6881470"/>
                    <a:ext cx="4764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0.2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84" name="Google Shape;1684;g93ebb510c3_0_0"/>
                  <p:cNvSpPr txBox="1"/>
                  <p:nvPr/>
                </p:nvSpPr>
                <p:spPr>
                  <a:xfrm>
                    <a:off x="11901521" y="6886033"/>
                    <a:ext cx="4764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0.3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85" name="Google Shape;1685;g93ebb510c3_0_0"/>
                  <p:cNvSpPr txBox="1"/>
                  <p:nvPr/>
                </p:nvSpPr>
                <p:spPr>
                  <a:xfrm>
                    <a:off x="12464703" y="6881539"/>
                    <a:ext cx="4764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0.4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86" name="Google Shape;1686;g93ebb510c3_0_0"/>
                  <p:cNvSpPr txBox="1"/>
                  <p:nvPr/>
                </p:nvSpPr>
                <p:spPr>
                  <a:xfrm>
                    <a:off x="13027885" y="6877036"/>
                    <a:ext cx="4764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0.5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87" name="Google Shape;1687;g93ebb510c3_0_0"/>
                  <p:cNvSpPr txBox="1"/>
                  <p:nvPr/>
                </p:nvSpPr>
                <p:spPr>
                  <a:xfrm>
                    <a:off x="13591067" y="6877036"/>
                    <a:ext cx="4764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0.6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88" name="Google Shape;1688;g93ebb510c3_0_0"/>
                  <p:cNvSpPr txBox="1"/>
                  <p:nvPr/>
                </p:nvSpPr>
                <p:spPr>
                  <a:xfrm>
                    <a:off x="14154248" y="6879417"/>
                    <a:ext cx="4764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0.7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89" name="Google Shape;1689;g93ebb510c3_0_0"/>
                  <p:cNvSpPr txBox="1"/>
                  <p:nvPr/>
                </p:nvSpPr>
                <p:spPr>
                  <a:xfrm>
                    <a:off x="14717431" y="6880560"/>
                    <a:ext cx="4764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0.8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90" name="Google Shape;1690;g93ebb510c3_0_0"/>
                  <p:cNvSpPr txBox="1"/>
                  <p:nvPr/>
                </p:nvSpPr>
                <p:spPr>
                  <a:xfrm>
                    <a:off x="15280613" y="6877036"/>
                    <a:ext cx="4764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0.9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91" name="Google Shape;1691;g93ebb510c3_0_0"/>
                  <p:cNvSpPr txBox="1"/>
                  <p:nvPr/>
                </p:nvSpPr>
                <p:spPr>
                  <a:xfrm>
                    <a:off x="15843798" y="6880560"/>
                    <a:ext cx="4764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0.1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692" name="Google Shape;1692;g93ebb510c3_0_0"/>
                <p:cNvGrpSpPr/>
                <p:nvPr/>
              </p:nvGrpSpPr>
              <p:grpSpPr>
                <a:xfrm>
                  <a:off x="11225347" y="1795832"/>
                  <a:ext cx="1657990" cy="1823717"/>
                  <a:chOff x="10840721" y="877682"/>
                  <a:chExt cx="1657990" cy="1823717"/>
                </a:xfrm>
              </p:grpSpPr>
              <p:sp>
                <p:nvSpPr>
                  <p:cNvPr id="1693" name="Google Shape;1693;g93ebb510c3_0_0"/>
                  <p:cNvSpPr/>
                  <p:nvPr/>
                </p:nvSpPr>
                <p:spPr>
                  <a:xfrm>
                    <a:off x="11451200" y="1217281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4" name="Google Shape;1694;g93ebb510c3_0_0"/>
                  <p:cNvSpPr/>
                  <p:nvPr/>
                </p:nvSpPr>
                <p:spPr>
                  <a:xfrm>
                    <a:off x="11603600" y="1369681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5" name="Google Shape;1695;g93ebb510c3_0_0"/>
                  <p:cNvSpPr/>
                  <p:nvPr/>
                </p:nvSpPr>
                <p:spPr>
                  <a:xfrm>
                    <a:off x="11331246" y="1550411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6" name="Google Shape;1696;g93ebb510c3_0_0"/>
                  <p:cNvSpPr/>
                  <p:nvPr/>
                </p:nvSpPr>
                <p:spPr>
                  <a:xfrm>
                    <a:off x="11754774" y="1217281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7" name="Google Shape;1697;g93ebb510c3_0_0"/>
                  <p:cNvSpPr/>
                  <p:nvPr/>
                </p:nvSpPr>
                <p:spPr>
                  <a:xfrm>
                    <a:off x="11723554" y="1833221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8" name="Google Shape;1698;g93ebb510c3_0_0"/>
                  <p:cNvSpPr/>
                  <p:nvPr/>
                </p:nvSpPr>
                <p:spPr>
                  <a:xfrm>
                    <a:off x="11390715" y="1869494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99" name="Google Shape;1699;g93ebb510c3_0_0"/>
                  <p:cNvSpPr/>
                  <p:nvPr/>
                </p:nvSpPr>
                <p:spPr>
                  <a:xfrm>
                    <a:off x="11562041" y="1713267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0" name="Google Shape;1700;g93ebb510c3_0_0"/>
                  <p:cNvSpPr/>
                  <p:nvPr/>
                </p:nvSpPr>
                <p:spPr>
                  <a:xfrm>
                    <a:off x="11723554" y="1572705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1" name="Google Shape;1701;g93ebb510c3_0_0"/>
                  <p:cNvSpPr/>
                  <p:nvPr/>
                </p:nvSpPr>
                <p:spPr>
                  <a:xfrm>
                    <a:off x="11875954" y="1725105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2" name="Google Shape;1702;g93ebb510c3_0_0"/>
                  <p:cNvSpPr/>
                  <p:nvPr/>
                </p:nvSpPr>
                <p:spPr>
                  <a:xfrm>
                    <a:off x="11561366" y="2076453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3" name="Google Shape;1703;g93ebb510c3_0_0"/>
                  <p:cNvSpPr/>
                  <p:nvPr/>
                </p:nvSpPr>
                <p:spPr>
                  <a:xfrm>
                    <a:off x="11981583" y="1493362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4" name="Google Shape;1704;g93ebb510c3_0_0"/>
                  <p:cNvSpPr/>
                  <p:nvPr/>
                </p:nvSpPr>
                <p:spPr>
                  <a:xfrm>
                    <a:off x="11191592" y="2016476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5" name="Google Shape;1705;g93ebb510c3_0_0"/>
                  <p:cNvSpPr/>
                  <p:nvPr/>
                </p:nvSpPr>
                <p:spPr>
                  <a:xfrm>
                    <a:off x="11058892" y="1572705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6" name="Google Shape;1706;g93ebb510c3_0_0"/>
                  <p:cNvSpPr/>
                  <p:nvPr/>
                </p:nvSpPr>
                <p:spPr>
                  <a:xfrm>
                    <a:off x="11225538" y="1240752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7" name="Google Shape;1707;g93ebb510c3_0_0"/>
                  <p:cNvSpPr/>
                  <p:nvPr/>
                </p:nvSpPr>
                <p:spPr>
                  <a:xfrm>
                    <a:off x="11777665" y="1411312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8" name="Google Shape;1708;g93ebb510c3_0_0"/>
                  <p:cNvSpPr/>
                  <p:nvPr/>
                </p:nvSpPr>
                <p:spPr>
                  <a:xfrm>
                    <a:off x="11224794" y="1772638"/>
                    <a:ext cx="145142" cy="136559"/>
                  </a:xfrm>
                  <a:prstGeom prst="flowChartDecision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9" name="Google Shape;1709;g93ebb510c3_0_0"/>
                  <p:cNvSpPr/>
                  <p:nvPr/>
                </p:nvSpPr>
                <p:spPr>
                  <a:xfrm>
                    <a:off x="11331246" y="2191271"/>
                    <a:ext cx="145142" cy="136559"/>
                  </a:xfrm>
                  <a:prstGeom prst="flowChartDecision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0" name="Google Shape;1710;g93ebb510c3_0_0"/>
                  <p:cNvSpPr/>
                  <p:nvPr/>
                </p:nvSpPr>
                <p:spPr>
                  <a:xfrm>
                    <a:off x="11620666" y="2329069"/>
                    <a:ext cx="145142" cy="136559"/>
                  </a:xfrm>
                  <a:prstGeom prst="flowChartDecision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1" name="Google Shape;1711;g93ebb510c3_0_0"/>
                  <p:cNvSpPr/>
                  <p:nvPr/>
                </p:nvSpPr>
                <p:spPr>
                  <a:xfrm>
                    <a:off x="11785870" y="2014605"/>
                    <a:ext cx="145142" cy="136559"/>
                  </a:xfrm>
                  <a:prstGeom prst="flowChartDecision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2" name="Google Shape;1712;g93ebb510c3_0_0"/>
                  <p:cNvSpPr/>
                  <p:nvPr/>
                </p:nvSpPr>
                <p:spPr>
                  <a:xfrm>
                    <a:off x="12088878" y="1613384"/>
                    <a:ext cx="145142" cy="136559"/>
                  </a:xfrm>
                  <a:prstGeom prst="flowChartDecision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3" name="Google Shape;1713;g93ebb510c3_0_0"/>
                  <p:cNvSpPr/>
                  <p:nvPr/>
                </p:nvSpPr>
                <p:spPr>
                  <a:xfrm>
                    <a:off x="11968989" y="1327799"/>
                    <a:ext cx="145142" cy="136559"/>
                  </a:xfrm>
                  <a:prstGeom prst="flowChartDecision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4" name="Google Shape;1714;g93ebb510c3_0_0"/>
                  <p:cNvSpPr/>
                  <p:nvPr/>
                </p:nvSpPr>
                <p:spPr>
                  <a:xfrm>
                    <a:off x="11235434" y="1450234"/>
                    <a:ext cx="145142" cy="136559"/>
                  </a:xfrm>
                  <a:prstGeom prst="flowChartDecision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5" name="Google Shape;1715;g93ebb510c3_0_0"/>
                  <p:cNvSpPr/>
                  <p:nvPr/>
                </p:nvSpPr>
                <p:spPr>
                  <a:xfrm>
                    <a:off x="11390715" y="1003793"/>
                    <a:ext cx="145142" cy="136559"/>
                  </a:xfrm>
                  <a:prstGeom prst="flowChartDecision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6" name="Google Shape;1716;g93ebb510c3_0_0"/>
                  <p:cNvSpPr/>
                  <p:nvPr/>
                </p:nvSpPr>
                <p:spPr>
                  <a:xfrm>
                    <a:off x="11390715" y="1785082"/>
                    <a:ext cx="145142" cy="136559"/>
                  </a:xfrm>
                  <a:prstGeom prst="flowChartDecision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7" name="Google Shape;1717;g93ebb510c3_0_0"/>
                  <p:cNvSpPr/>
                  <p:nvPr/>
                </p:nvSpPr>
                <p:spPr>
                  <a:xfrm>
                    <a:off x="11591006" y="1270687"/>
                    <a:ext cx="145142" cy="136559"/>
                  </a:xfrm>
                  <a:prstGeom prst="flowChartDecision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8" name="Google Shape;1718;g93ebb510c3_0_0"/>
                  <p:cNvSpPr txBox="1"/>
                  <p:nvPr/>
                </p:nvSpPr>
                <p:spPr>
                  <a:xfrm>
                    <a:off x="11892352" y="1787363"/>
                    <a:ext cx="3000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+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19" name="Google Shape;1719;g93ebb510c3_0_0"/>
                  <p:cNvSpPr txBox="1"/>
                  <p:nvPr/>
                </p:nvSpPr>
                <p:spPr>
                  <a:xfrm>
                    <a:off x="12044752" y="1939763"/>
                    <a:ext cx="3000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+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20" name="Google Shape;1720;g93ebb510c3_0_0"/>
                  <p:cNvSpPr txBox="1"/>
                  <p:nvPr/>
                </p:nvSpPr>
                <p:spPr>
                  <a:xfrm>
                    <a:off x="12003134" y="1852993"/>
                    <a:ext cx="3000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+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21" name="Google Shape;1721;g93ebb510c3_0_0"/>
                  <p:cNvSpPr txBox="1"/>
                  <p:nvPr/>
                </p:nvSpPr>
                <p:spPr>
                  <a:xfrm>
                    <a:off x="11946628" y="1694364"/>
                    <a:ext cx="3000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+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22" name="Google Shape;1722;g93ebb510c3_0_0"/>
                  <p:cNvSpPr txBox="1"/>
                  <p:nvPr/>
                </p:nvSpPr>
                <p:spPr>
                  <a:xfrm>
                    <a:off x="12068413" y="1736975"/>
                    <a:ext cx="3000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+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23" name="Google Shape;1723;g93ebb510c3_0_0"/>
                  <p:cNvSpPr txBox="1"/>
                  <p:nvPr/>
                </p:nvSpPr>
                <p:spPr>
                  <a:xfrm>
                    <a:off x="12029802" y="1645814"/>
                    <a:ext cx="3000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+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24" name="Google Shape;1724;g93ebb510c3_0_0"/>
                  <p:cNvSpPr txBox="1"/>
                  <p:nvPr/>
                </p:nvSpPr>
                <p:spPr>
                  <a:xfrm>
                    <a:off x="11474486" y="1791224"/>
                    <a:ext cx="3000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+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25" name="Google Shape;1725;g93ebb510c3_0_0"/>
                  <p:cNvSpPr txBox="1"/>
                  <p:nvPr/>
                </p:nvSpPr>
                <p:spPr>
                  <a:xfrm>
                    <a:off x="12170455" y="1819861"/>
                    <a:ext cx="3000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+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26" name="Google Shape;1726;g93ebb510c3_0_0"/>
                  <p:cNvSpPr txBox="1"/>
                  <p:nvPr/>
                </p:nvSpPr>
                <p:spPr>
                  <a:xfrm>
                    <a:off x="12198711" y="1962552"/>
                    <a:ext cx="3000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+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27" name="Google Shape;1727;g93ebb510c3_0_0"/>
                  <p:cNvSpPr txBox="1"/>
                  <p:nvPr/>
                </p:nvSpPr>
                <p:spPr>
                  <a:xfrm>
                    <a:off x="11922967" y="1914863"/>
                    <a:ext cx="3000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+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28" name="Google Shape;1728;g93ebb510c3_0_0"/>
                  <p:cNvSpPr txBox="1"/>
                  <p:nvPr/>
                </p:nvSpPr>
                <p:spPr>
                  <a:xfrm>
                    <a:off x="11867884" y="2010340"/>
                    <a:ext cx="3000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+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29" name="Google Shape;1729;g93ebb510c3_0_0"/>
                  <p:cNvSpPr txBox="1"/>
                  <p:nvPr/>
                </p:nvSpPr>
                <p:spPr>
                  <a:xfrm>
                    <a:off x="12001382" y="2140511"/>
                    <a:ext cx="3000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+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30" name="Google Shape;1730;g93ebb510c3_0_0"/>
                  <p:cNvSpPr txBox="1"/>
                  <p:nvPr/>
                </p:nvSpPr>
                <p:spPr>
                  <a:xfrm>
                    <a:off x="11979856" y="2042838"/>
                    <a:ext cx="3000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+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31" name="Google Shape;1731;g93ebb510c3_0_0"/>
                  <p:cNvSpPr txBox="1"/>
                  <p:nvPr/>
                </p:nvSpPr>
                <p:spPr>
                  <a:xfrm>
                    <a:off x="12109586" y="2022463"/>
                    <a:ext cx="3000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+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32" name="Google Shape;1732;g93ebb510c3_0_0"/>
                  <p:cNvSpPr txBox="1"/>
                  <p:nvPr/>
                </p:nvSpPr>
                <p:spPr>
                  <a:xfrm>
                    <a:off x="12172944" y="1673506"/>
                    <a:ext cx="3000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+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33" name="Google Shape;1733;g93ebb510c3_0_0"/>
                  <p:cNvSpPr txBox="1"/>
                  <p:nvPr/>
                </p:nvSpPr>
                <p:spPr>
                  <a:xfrm>
                    <a:off x="12151101" y="1552835"/>
                    <a:ext cx="300000" cy="36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en-US" sz="18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+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34" name="Google Shape;1734;g93ebb510c3_0_0"/>
                  <p:cNvSpPr/>
                  <p:nvPr/>
                </p:nvSpPr>
                <p:spPr>
                  <a:xfrm>
                    <a:off x="11857992" y="2564840"/>
                    <a:ext cx="145142" cy="136559"/>
                  </a:xfrm>
                  <a:prstGeom prst="flowChartDecision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5" name="Google Shape;1735;g93ebb510c3_0_0"/>
                  <p:cNvSpPr/>
                  <p:nvPr/>
                </p:nvSpPr>
                <p:spPr>
                  <a:xfrm>
                    <a:off x="10923972" y="1896163"/>
                    <a:ext cx="145142" cy="136559"/>
                  </a:xfrm>
                  <a:prstGeom prst="flowChartDecision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6" name="Google Shape;1736;g93ebb510c3_0_0"/>
                  <p:cNvSpPr/>
                  <p:nvPr/>
                </p:nvSpPr>
                <p:spPr>
                  <a:xfrm>
                    <a:off x="10936566" y="1706677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7" name="Google Shape;1737;g93ebb510c3_0_0"/>
                  <p:cNvSpPr/>
                  <p:nvPr/>
                </p:nvSpPr>
                <p:spPr>
                  <a:xfrm>
                    <a:off x="10840721" y="1481164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8" name="Google Shape;1738;g93ebb510c3_0_0"/>
                  <p:cNvSpPr/>
                  <p:nvPr/>
                </p:nvSpPr>
                <p:spPr>
                  <a:xfrm>
                    <a:off x="11083609" y="1433187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9" name="Google Shape;1739;g93ebb510c3_0_0"/>
                  <p:cNvSpPr/>
                  <p:nvPr/>
                </p:nvSpPr>
                <p:spPr>
                  <a:xfrm>
                    <a:off x="11411888" y="1388161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0" name="Google Shape;1740;g93ebb510c3_0_0"/>
                  <p:cNvSpPr/>
                  <p:nvPr/>
                </p:nvSpPr>
                <p:spPr>
                  <a:xfrm>
                    <a:off x="11875954" y="877682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1" name="Google Shape;1741;g93ebb510c3_0_0"/>
                  <p:cNvSpPr/>
                  <p:nvPr/>
                </p:nvSpPr>
                <p:spPr>
                  <a:xfrm>
                    <a:off x="12114066" y="1028285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2" name="Google Shape;1742;g93ebb510c3_0_0"/>
                  <p:cNvSpPr/>
                  <p:nvPr/>
                </p:nvSpPr>
                <p:spPr>
                  <a:xfrm>
                    <a:off x="12344749" y="1228381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3" name="Google Shape;1743;g93ebb510c3_0_0"/>
                  <p:cNvSpPr/>
                  <p:nvPr/>
                </p:nvSpPr>
                <p:spPr>
                  <a:xfrm>
                    <a:off x="11820891" y="2218953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4" name="Google Shape;1744;g93ebb510c3_0_0"/>
                  <p:cNvSpPr/>
                  <p:nvPr/>
                </p:nvSpPr>
                <p:spPr>
                  <a:xfrm>
                    <a:off x="11098484" y="2163027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5" name="Google Shape;1745;g93ebb510c3_0_0"/>
                  <p:cNvSpPr/>
                  <p:nvPr/>
                </p:nvSpPr>
                <p:spPr>
                  <a:xfrm>
                    <a:off x="11157192" y="2391795"/>
                    <a:ext cx="120000" cy="120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46" name="Google Shape;1746;g93ebb510c3_0_0"/>
                <p:cNvGrpSpPr/>
                <p:nvPr/>
              </p:nvGrpSpPr>
              <p:grpSpPr>
                <a:xfrm>
                  <a:off x="11748639" y="2839754"/>
                  <a:ext cx="2949330" cy="3431666"/>
                  <a:chOff x="11748639" y="2839754"/>
                  <a:chExt cx="2949330" cy="3431666"/>
                </a:xfrm>
              </p:grpSpPr>
              <p:sp>
                <p:nvSpPr>
                  <p:cNvPr id="1747" name="Google Shape;1747;g93ebb510c3_0_0"/>
                  <p:cNvSpPr/>
                  <p:nvPr/>
                </p:nvSpPr>
                <p:spPr>
                  <a:xfrm>
                    <a:off x="12816150" y="5289235"/>
                    <a:ext cx="188100" cy="1785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8" name="Google Shape;1748;g93ebb510c3_0_0"/>
                  <p:cNvSpPr/>
                  <p:nvPr/>
                </p:nvSpPr>
                <p:spPr>
                  <a:xfrm>
                    <a:off x="12968550" y="5441635"/>
                    <a:ext cx="188100" cy="1785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9" name="Google Shape;1749;g93ebb510c3_0_0"/>
                  <p:cNvSpPr/>
                  <p:nvPr/>
                </p:nvSpPr>
                <p:spPr>
                  <a:xfrm>
                    <a:off x="13044541" y="5200763"/>
                    <a:ext cx="188100" cy="1785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0" name="Google Shape;1750;g93ebb510c3_0_0"/>
                  <p:cNvSpPr/>
                  <p:nvPr/>
                </p:nvSpPr>
                <p:spPr>
                  <a:xfrm>
                    <a:off x="13236961" y="5372677"/>
                    <a:ext cx="188100" cy="1785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1" name="Google Shape;1751;g93ebb510c3_0_0"/>
                  <p:cNvSpPr/>
                  <p:nvPr/>
                </p:nvSpPr>
                <p:spPr>
                  <a:xfrm>
                    <a:off x="13123969" y="4506008"/>
                    <a:ext cx="188100" cy="1785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2" name="Google Shape;1752;g93ebb510c3_0_0"/>
                  <p:cNvSpPr/>
                  <p:nvPr/>
                </p:nvSpPr>
                <p:spPr>
                  <a:xfrm>
                    <a:off x="13276369" y="4658408"/>
                    <a:ext cx="188100" cy="1785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3" name="Google Shape;1753;g93ebb510c3_0_0"/>
                  <p:cNvSpPr/>
                  <p:nvPr/>
                </p:nvSpPr>
                <p:spPr>
                  <a:xfrm>
                    <a:off x="12808996" y="4777353"/>
                    <a:ext cx="188100" cy="1785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4" name="Google Shape;1754;g93ebb510c3_0_0"/>
                  <p:cNvSpPr/>
                  <p:nvPr/>
                </p:nvSpPr>
                <p:spPr>
                  <a:xfrm>
                    <a:off x="13142880" y="4929035"/>
                    <a:ext cx="188100" cy="1785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5" name="Google Shape;1755;g93ebb510c3_0_0"/>
                  <p:cNvSpPr/>
                  <p:nvPr/>
                </p:nvSpPr>
                <p:spPr>
                  <a:xfrm>
                    <a:off x="13398706" y="4316331"/>
                    <a:ext cx="188100" cy="1785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6" name="Google Shape;1756;g93ebb510c3_0_0"/>
                  <p:cNvSpPr/>
                  <p:nvPr/>
                </p:nvSpPr>
                <p:spPr>
                  <a:xfrm>
                    <a:off x="13698728" y="4894010"/>
                    <a:ext cx="188100" cy="1785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7" name="Google Shape;1757;g93ebb510c3_0_0"/>
                  <p:cNvSpPr/>
                  <p:nvPr/>
                </p:nvSpPr>
                <p:spPr>
                  <a:xfrm>
                    <a:off x="13510567" y="5131330"/>
                    <a:ext cx="188100" cy="1785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8" name="Google Shape;1758;g93ebb510c3_0_0"/>
                  <p:cNvSpPr/>
                  <p:nvPr/>
                </p:nvSpPr>
                <p:spPr>
                  <a:xfrm>
                    <a:off x="12835808" y="4986149"/>
                    <a:ext cx="188100" cy="1785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9" name="Google Shape;1759;g93ebb510c3_0_0"/>
                  <p:cNvSpPr/>
                  <p:nvPr/>
                </p:nvSpPr>
                <p:spPr>
                  <a:xfrm>
                    <a:off x="12851900" y="4501342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0" name="Google Shape;1760;g93ebb510c3_0_0"/>
                  <p:cNvSpPr/>
                  <p:nvPr/>
                </p:nvSpPr>
                <p:spPr>
                  <a:xfrm>
                    <a:off x="12869556" y="4243298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1" name="Google Shape;1761;g93ebb510c3_0_0"/>
                  <p:cNvSpPr/>
                  <p:nvPr/>
                </p:nvSpPr>
                <p:spPr>
                  <a:xfrm>
                    <a:off x="12593453" y="4217251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2" name="Google Shape;1762;g93ebb510c3_0_0"/>
                  <p:cNvSpPr/>
                  <p:nvPr/>
                </p:nvSpPr>
                <p:spPr>
                  <a:xfrm>
                    <a:off x="12687559" y="3920773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 w="12700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3" name="Google Shape;1763;g93ebb510c3_0_0"/>
                  <p:cNvSpPr/>
                  <p:nvPr/>
                </p:nvSpPr>
                <p:spPr>
                  <a:xfrm>
                    <a:off x="12438912" y="4416792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4" name="Google Shape;1764;g93ebb510c3_0_0"/>
                  <p:cNvSpPr/>
                  <p:nvPr/>
                </p:nvSpPr>
                <p:spPr>
                  <a:xfrm>
                    <a:off x="12573910" y="4416792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5" name="Google Shape;1765;g93ebb510c3_0_0"/>
                  <p:cNvSpPr/>
                  <p:nvPr/>
                </p:nvSpPr>
                <p:spPr>
                  <a:xfrm>
                    <a:off x="12351751" y="4666005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6" name="Google Shape;1766;g93ebb510c3_0_0"/>
                  <p:cNvSpPr/>
                  <p:nvPr/>
                </p:nvSpPr>
                <p:spPr>
                  <a:xfrm>
                    <a:off x="12275581" y="5094096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7" name="Google Shape;1767;g93ebb510c3_0_0"/>
                  <p:cNvSpPr/>
                  <p:nvPr/>
                </p:nvSpPr>
                <p:spPr>
                  <a:xfrm>
                    <a:off x="12266903" y="5406361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8" name="Google Shape;1768;g93ebb510c3_0_0"/>
                  <p:cNvSpPr/>
                  <p:nvPr/>
                </p:nvSpPr>
                <p:spPr>
                  <a:xfrm>
                    <a:off x="12523891" y="5711570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9" name="Google Shape;1769;g93ebb510c3_0_0"/>
                  <p:cNvSpPr/>
                  <p:nvPr/>
                </p:nvSpPr>
                <p:spPr>
                  <a:xfrm>
                    <a:off x="12818727" y="5893938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0" name="Google Shape;1770;g93ebb510c3_0_0"/>
                  <p:cNvSpPr/>
                  <p:nvPr/>
                </p:nvSpPr>
                <p:spPr>
                  <a:xfrm>
                    <a:off x="13195873" y="6014632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1" name="Google Shape;1771;g93ebb510c3_0_0"/>
                  <p:cNvSpPr/>
                  <p:nvPr/>
                </p:nvSpPr>
                <p:spPr>
                  <a:xfrm>
                    <a:off x="13075484" y="5759581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2" name="Google Shape;1772;g93ebb510c3_0_0"/>
                  <p:cNvSpPr/>
                  <p:nvPr/>
                </p:nvSpPr>
                <p:spPr>
                  <a:xfrm>
                    <a:off x="12523891" y="5263742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3" name="Google Shape;1773;g93ebb510c3_0_0"/>
                  <p:cNvSpPr/>
                  <p:nvPr/>
                </p:nvSpPr>
                <p:spPr>
                  <a:xfrm>
                    <a:off x="12562524" y="4958090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4" name="Google Shape;1774;g93ebb510c3_0_0"/>
                  <p:cNvSpPr/>
                  <p:nvPr/>
                </p:nvSpPr>
                <p:spPr>
                  <a:xfrm>
                    <a:off x="13335906" y="5654525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5" name="Google Shape;1775;g93ebb510c3_0_0"/>
                  <p:cNvSpPr/>
                  <p:nvPr/>
                </p:nvSpPr>
                <p:spPr>
                  <a:xfrm>
                    <a:off x="13679928" y="5568238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6" name="Google Shape;1776;g93ebb510c3_0_0"/>
                  <p:cNvSpPr/>
                  <p:nvPr/>
                </p:nvSpPr>
                <p:spPr>
                  <a:xfrm>
                    <a:off x="13176263" y="3891198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7" name="Google Shape;1777;g93ebb510c3_0_0"/>
                  <p:cNvSpPr/>
                  <p:nvPr/>
                </p:nvSpPr>
                <p:spPr>
                  <a:xfrm>
                    <a:off x="13461994" y="3853660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8" name="Google Shape;1778;g93ebb510c3_0_0"/>
                  <p:cNvSpPr/>
                  <p:nvPr/>
                </p:nvSpPr>
                <p:spPr>
                  <a:xfrm>
                    <a:off x="13759156" y="4338617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9" name="Google Shape;1779;g93ebb510c3_0_0"/>
                  <p:cNvSpPr/>
                  <p:nvPr/>
                </p:nvSpPr>
                <p:spPr>
                  <a:xfrm>
                    <a:off x="13614378" y="4203561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0" name="Google Shape;1780;g93ebb510c3_0_0"/>
                  <p:cNvSpPr/>
                  <p:nvPr/>
                </p:nvSpPr>
                <p:spPr>
                  <a:xfrm>
                    <a:off x="13461994" y="4117233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1" name="Google Shape;1781;g93ebb510c3_0_0"/>
                  <p:cNvSpPr/>
                  <p:nvPr/>
                </p:nvSpPr>
                <p:spPr>
                  <a:xfrm>
                    <a:off x="13176263" y="4185273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2" name="Google Shape;1782;g93ebb510c3_0_0"/>
                  <p:cNvSpPr/>
                  <p:nvPr/>
                </p:nvSpPr>
                <p:spPr>
                  <a:xfrm>
                    <a:off x="13639445" y="4660202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3" name="Google Shape;1783;g93ebb510c3_0_0"/>
                  <p:cNvSpPr/>
                  <p:nvPr/>
                </p:nvSpPr>
                <p:spPr>
                  <a:xfrm>
                    <a:off x="13928388" y="4585569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4" name="Google Shape;1784;g93ebb510c3_0_0"/>
                  <p:cNvSpPr/>
                  <p:nvPr/>
                </p:nvSpPr>
                <p:spPr>
                  <a:xfrm>
                    <a:off x="13979105" y="5022333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5" name="Google Shape;1785;g93ebb510c3_0_0"/>
                  <p:cNvSpPr/>
                  <p:nvPr/>
                </p:nvSpPr>
                <p:spPr>
                  <a:xfrm>
                    <a:off x="13848372" y="5298643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6" name="Google Shape;1786;g93ebb510c3_0_0"/>
                  <p:cNvSpPr/>
                  <p:nvPr/>
                </p:nvSpPr>
                <p:spPr>
                  <a:xfrm>
                    <a:off x="14039331" y="5568238"/>
                    <a:ext cx="252900" cy="2529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7" name="Google Shape;1787;g93ebb510c3_0_0"/>
                  <p:cNvSpPr/>
                  <p:nvPr/>
                </p:nvSpPr>
                <p:spPr>
                  <a:xfrm>
                    <a:off x="12694935" y="5492296"/>
                    <a:ext cx="252900" cy="2529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8" name="Google Shape;1788;g93ebb510c3_0_0"/>
                  <p:cNvSpPr/>
                  <p:nvPr/>
                </p:nvSpPr>
                <p:spPr>
                  <a:xfrm>
                    <a:off x="13391656" y="4865300"/>
                    <a:ext cx="252900" cy="2529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9" name="Google Shape;1789;g93ebb510c3_0_0"/>
                  <p:cNvSpPr/>
                  <p:nvPr/>
                </p:nvSpPr>
                <p:spPr>
                  <a:xfrm>
                    <a:off x="12590796" y="4637376"/>
                    <a:ext cx="252900" cy="2529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0" name="Google Shape;1790;g93ebb510c3_0_0"/>
                  <p:cNvSpPr/>
                  <p:nvPr/>
                </p:nvSpPr>
                <p:spPr>
                  <a:xfrm>
                    <a:off x="12924267" y="3998117"/>
                    <a:ext cx="252900" cy="2529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1" name="Google Shape;1791;g93ebb510c3_0_0"/>
                  <p:cNvSpPr/>
                  <p:nvPr/>
                </p:nvSpPr>
                <p:spPr>
                  <a:xfrm>
                    <a:off x="12351283" y="4088807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2" name="Google Shape;1792;g93ebb510c3_0_0"/>
                  <p:cNvSpPr/>
                  <p:nvPr/>
                </p:nvSpPr>
                <p:spPr>
                  <a:xfrm>
                    <a:off x="12890929" y="3698675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3" name="Google Shape;1793;g93ebb510c3_0_0"/>
                  <p:cNvSpPr/>
                  <p:nvPr/>
                </p:nvSpPr>
                <p:spPr>
                  <a:xfrm>
                    <a:off x="12015146" y="5538959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4" name="Google Shape;1794;g93ebb510c3_0_0"/>
                  <p:cNvSpPr/>
                  <p:nvPr/>
                </p:nvSpPr>
                <p:spPr>
                  <a:xfrm>
                    <a:off x="11890483" y="5018249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5" name="Google Shape;1795;g93ebb510c3_0_0"/>
                  <p:cNvSpPr/>
                  <p:nvPr/>
                </p:nvSpPr>
                <p:spPr>
                  <a:xfrm>
                    <a:off x="12176528" y="4820790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6" name="Google Shape;1796;g93ebb510c3_0_0"/>
                  <p:cNvSpPr/>
                  <p:nvPr/>
                </p:nvSpPr>
                <p:spPr>
                  <a:xfrm>
                    <a:off x="13190063" y="3582641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7" name="Google Shape;1797;g93ebb510c3_0_0"/>
                  <p:cNvSpPr/>
                  <p:nvPr/>
                </p:nvSpPr>
                <p:spPr>
                  <a:xfrm>
                    <a:off x="13990181" y="4078415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8" name="Google Shape;1798;g93ebb510c3_0_0"/>
                  <p:cNvSpPr/>
                  <p:nvPr/>
                </p:nvSpPr>
                <p:spPr>
                  <a:xfrm>
                    <a:off x="14177542" y="4603203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9" name="Google Shape;1799;g93ebb510c3_0_0"/>
                  <p:cNvSpPr/>
                  <p:nvPr/>
                </p:nvSpPr>
                <p:spPr>
                  <a:xfrm>
                    <a:off x="14293952" y="5212964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0" name="Google Shape;1800;g93ebb510c3_0_0"/>
                  <p:cNvSpPr/>
                  <p:nvPr/>
                </p:nvSpPr>
                <p:spPr>
                  <a:xfrm>
                    <a:off x="13530519" y="5918841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1" name="Google Shape;1801;g93ebb510c3_0_0"/>
                  <p:cNvSpPr/>
                  <p:nvPr/>
                </p:nvSpPr>
                <p:spPr>
                  <a:xfrm>
                    <a:off x="13454231" y="5393741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2" name="Google Shape;1802;g93ebb510c3_0_0"/>
                  <p:cNvSpPr/>
                  <p:nvPr/>
                </p:nvSpPr>
                <p:spPr>
                  <a:xfrm>
                    <a:off x="12320528" y="5851705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3" name="Google Shape;1803;g93ebb510c3_0_0"/>
                  <p:cNvSpPr/>
                  <p:nvPr/>
                </p:nvSpPr>
                <p:spPr>
                  <a:xfrm>
                    <a:off x="12643539" y="6098920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4" name="Google Shape;1804;g93ebb510c3_0_0"/>
                  <p:cNvSpPr/>
                  <p:nvPr/>
                </p:nvSpPr>
                <p:spPr>
                  <a:xfrm>
                    <a:off x="12016361" y="4424495"/>
                    <a:ext cx="129600" cy="1296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5" name="Google Shape;1805;g93ebb510c3_0_0"/>
                  <p:cNvSpPr/>
                  <p:nvPr/>
                </p:nvSpPr>
                <p:spPr>
                  <a:xfrm>
                    <a:off x="12502298" y="5109988"/>
                    <a:ext cx="129600" cy="1296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6" name="Google Shape;1806;g93ebb510c3_0_0"/>
                  <p:cNvSpPr/>
                  <p:nvPr/>
                </p:nvSpPr>
                <p:spPr>
                  <a:xfrm>
                    <a:off x="12654698" y="5262388"/>
                    <a:ext cx="129600" cy="1296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7" name="Google Shape;1807;g93ebb510c3_0_0"/>
                  <p:cNvSpPr/>
                  <p:nvPr/>
                </p:nvSpPr>
                <p:spPr>
                  <a:xfrm>
                    <a:off x="13456602" y="3608270"/>
                    <a:ext cx="129600" cy="1296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8" name="Google Shape;1808;g93ebb510c3_0_0"/>
                  <p:cNvSpPr/>
                  <p:nvPr/>
                </p:nvSpPr>
                <p:spPr>
                  <a:xfrm>
                    <a:off x="13251366" y="4400666"/>
                    <a:ext cx="129600" cy="1296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9" name="Google Shape;1809;g93ebb510c3_0_0"/>
                  <p:cNvSpPr/>
                  <p:nvPr/>
                </p:nvSpPr>
                <p:spPr>
                  <a:xfrm>
                    <a:off x="13464091" y="4553938"/>
                    <a:ext cx="129600" cy="1296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0" name="Google Shape;1810;g93ebb510c3_0_0"/>
                  <p:cNvSpPr/>
                  <p:nvPr/>
                </p:nvSpPr>
                <p:spPr>
                  <a:xfrm>
                    <a:off x="13043853" y="4766270"/>
                    <a:ext cx="129600" cy="1296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1" name="Google Shape;1811;g93ebb510c3_0_0"/>
                  <p:cNvSpPr/>
                  <p:nvPr/>
                </p:nvSpPr>
                <p:spPr>
                  <a:xfrm>
                    <a:off x="13230659" y="3731244"/>
                    <a:ext cx="129600" cy="1296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2" name="Google Shape;1812;g93ebb510c3_0_0"/>
                  <p:cNvSpPr/>
                  <p:nvPr/>
                </p:nvSpPr>
                <p:spPr>
                  <a:xfrm>
                    <a:off x="11924413" y="5510784"/>
                    <a:ext cx="129600" cy="1296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3" name="Google Shape;1813;g93ebb510c3_0_0"/>
                  <p:cNvSpPr/>
                  <p:nvPr/>
                </p:nvSpPr>
                <p:spPr>
                  <a:xfrm>
                    <a:off x="12946561" y="3777128"/>
                    <a:ext cx="252900" cy="2529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4" name="Google Shape;1814;g93ebb510c3_0_0"/>
                  <p:cNvSpPr/>
                  <p:nvPr/>
                </p:nvSpPr>
                <p:spPr>
                  <a:xfrm>
                    <a:off x="13096133" y="3497163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5" name="Google Shape;1815;g93ebb510c3_0_0"/>
                  <p:cNvSpPr/>
                  <p:nvPr/>
                </p:nvSpPr>
                <p:spPr>
                  <a:xfrm>
                    <a:off x="12868380" y="3535186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6" name="Google Shape;1816;g93ebb510c3_0_0"/>
                  <p:cNvSpPr/>
                  <p:nvPr/>
                </p:nvSpPr>
                <p:spPr>
                  <a:xfrm>
                    <a:off x="12692961" y="3428125"/>
                    <a:ext cx="252900" cy="2529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7" name="Google Shape;1817;g93ebb510c3_0_0"/>
                  <p:cNvSpPr/>
                  <p:nvPr/>
                </p:nvSpPr>
                <p:spPr>
                  <a:xfrm>
                    <a:off x="12878730" y="3897035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 w="12700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8" name="Google Shape;1818;g93ebb510c3_0_0"/>
                  <p:cNvSpPr/>
                  <p:nvPr/>
                </p:nvSpPr>
                <p:spPr>
                  <a:xfrm>
                    <a:off x="13367433" y="3867460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9" name="Google Shape;1819;g93ebb510c3_0_0"/>
                  <p:cNvSpPr/>
                  <p:nvPr/>
                </p:nvSpPr>
                <p:spPr>
                  <a:xfrm>
                    <a:off x="13115438" y="3974379"/>
                    <a:ext cx="252900" cy="2529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0" name="Google Shape;1820;g93ebb510c3_0_0"/>
                  <p:cNvSpPr/>
                  <p:nvPr/>
                </p:nvSpPr>
                <p:spPr>
                  <a:xfrm>
                    <a:off x="13082100" y="3674937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1" name="Google Shape;1821;g93ebb510c3_0_0"/>
                  <p:cNvSpPr/>
                  <p:nvPr/>
                </p:nvSpPr>
                <p:spPr>
                  <a:xfrm>
                    <a:off x="13381233" y="3558903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2" name="Google Shape;1822;g93ebb510c3_0_0"/>
                  <p:cNvSpPr/>
                  <p:nvPr/>
                </p:nvSpPr>
                <p:spPr>
                  <a:xfrm>
                    <a:off x="13421830" y="3707506"/>
                    <a:ext cx="129600" cy="1296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3" name="Google Shape;1823;g93ebb510c3_0_0"/>
                  <p:cNvSpPr/>
                  <p:nvPr/>
                </p:nvSpPr>
                <p:spPr>
                  <a:xfrm>
                    <a:off x="13137731" y="3753390"/>
                    <a:ext cx="252900" cy="2529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4" name="Google Shape;1824;g93ebb510c3_0_0"/>
                  <p:cNvSpPr/>
                  <p:nvPr/>
                </p:nvSpPr>
                <p:spPr>
                  <a:xfrm>
                    <a:off x="13287305" y="3473425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5" name="Google Shape;1825;g93ebb510c3_0_0"/>
                  <p:cNvSpPr/>
                  <p:nvPr/>
                </p:nvSpPr>
                <p:spPr>
                  <a:xfrm>
                    <a:off x="13059551" y="3511448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6" name="Google Shape;1826;g93ebb510c3_0_0"/>
                  <p:cNvSpPr/>
                  <p:nvPr/>
                </p:nvSpPr>
                <p:spPr>
                  <a:xfrm>
                    <a:off x="12884132" y="3404387"/>
                    <a:ext cx="252900" cy="2529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7" name="Google Shape;1827;g93ebb510c3_0_0"/>
                  <p:cNvSpPr/>
                  <p:nvPr/>
                </p:nvSpPr>
                <p:spPr>
                  <a:xfrm>
                    <a:off x="12774007" y="3373234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8" name="Google Shape;1828;g93ebb510c3_0_0"/>
                  <p:cNvSpPr/>
                  <p:nvPr/>
                </p:nvSpPr>
                <p:spPr>
                  <a:xfrm>
                    <a:off x="12942451" y="3103639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29" name="Google Shape;1829;g93ebb510c3_0_0"/>
                  <p:cNvSpPr/>
                  <p:nvPr/>
                </p:nvSpPr>
                <p:spPr>
                  <a:xfrm>
                    <a:off x="13133409" y="3373234"/>
                    <a:ext cx="252900" cy="2529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0" name="Google Shape;1830;g93ebb510c3_0_0"/>
                  <p:cNvSpPr/>
                  <p:nvPr/>
                </p:nvSpPr>
                <p:spPr>
                  <a:xfrm>
                    <a:off x="13538339" y="3954218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1" name="Google Shape;1831;g93ebb510c3_0_0"/>
                  <p:cNvSpPr/>
                  <p:nvPr/>
                </p:nvSpPr>
                <p:spPr>
                  <a:xfrm>
                    <a:off x="13413677" y="3433508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2" name="Google Shape;1832;g93ebb510c3_0_0"/>
                  <p:cNvSpPr/>
                  <p:nvPr/>
                </p:nvSpPr>
                <p:spPr>
                  <a:xfrm>
                    <a:off x="13539555" y="2839754"/>
                    <a:ext cx="129600" cy="1296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3" name="Google Shape;1833;g93ebb510c3_0_0"/>
                  <p:cNvSpPr/>
                  <p:nvPr/>
                </p:nvSpPr>
                <p:spPr>
                  <a:xfrm>
                    <a:off x="13447606" y="3926043"/>
                    <a:ext cx="129600" cy="1296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4" name="Google Shape;1834;g93ebb510c3_0_0"/>
                  <p:cNvSpPr/>
                  <p:nvPr/>
                </p:nvSpPr>
                <p:spPr>
                  <a:xfrm>
                    <a:off x="14221580" y="5573779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5" name="Google Shape;1835;g93ebb510c3_0_0"/>
                  <p:cNvSpPr/>
                  <p:nvPr/>
                </p:nvSpPr>
                <p:spPr>
                  <a:xfrm>
                    <a:off x="14096917" y="5053069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6" name="Google Shape;1836;g93ebb510c3_0_0"/>
                  <p:cNvSpPr/>
                  <p:nvPr/>
                </p:nvSpPr>
                <p:spPr>
                  <a:xfrm>
                    <a:off x="14222795" y="4459315"/>
                    <a:ext cx="129600" cy="1296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7" name="Google Shape;1837;g93ebb510c3_0_0"/>
                  <p:cNvSpPr/>
                  <p:nvPr/>
                </p:nvSpPr>
                <p:spPr>
                  <a:xfrm>
                    <a:off x="14130847" y="5545604"/>
                    <a:ext cx="129600" cy="1296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8" name="Google Shape;1838;g93ebb510c3_0_0"/>
                  <p:cNvSpPr/>
                  <p:nvPr/>
                </p:nvSpPr>
                <p:spPr>
                  <a:xfrm>
                    <a:off x="11946607" y="4933224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39" name="Google Shape;1839;g93ebb510c3_0_0"/>
                  <p:cNvSpPr/>
                  <p:nvPr/>
                </p:nvSpPr>
                <p:spPr>
                  <a:xfrm>
                    <a:off x="12245740" y="4817190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0" name="Google Shape;1840;g93ebb510c3_0_0"/>
                  <p:cNvSpPr/>
                  <p:nvPr/>
                </p:nvSpPr>
                <p:spPr>
                  <a:xfrm>
                    <a:off x="12512280" y="4842819"/>
                    <a:ext cx="129600" cy="1296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1" name="Google Shape;1841;g93ebb510c3_0_0"/>
                  <p:cNvSpPr/>
                  <p:nvPr/>
                </p:nvSpPr>
                <p:spPr>
                  <a:xfrm>
                    <a:off x="12286337" y="4965793"/>
                    <a:ext cx="129600" cy="1296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2" name="Google Shape;1842;g93ebb510c3_0_0"/>
                  <p:cNvSpPr/>
                  <p:nvPr/>
                </p:nvSpPr>
                <p:spPr>
                  <a:xfrm>
                    <a:off x="12151811" y="4731712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3" name="Google Shape;1843;g93ebb510c3_0_0"/>
                  <p:cNvSpPr/>
                  <p:nvPr/>
                </p:nvSpPr>
                <p:spPr>
                  <a:xfrm>
                    <a:off x="11924058" y="4769735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4" name="Google Shape;1844;g93ebb510c3_0_0"/>
                  <p:cNvSpPr/>
                  <p:nvPr/>
                </p:nvSpPr>
                <p:spPr>
                  <a:xfrm>
                    <a:off x="11748639" y="4662674"/>
                    <a:ext cx="252900" cy="2529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5" name="Google Shape;1845;g93ebb510c3_0_0"/>
                  <p:cNvSpPr/>
                  <p:nvPr/>
                </p:nvSpPr>
                <p:spPr>
                  <a:xfrm>
                    <a:off x="12137778" y="4909486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6" name="Google Shape;1846;g93ebb510c3_0_0"/>
                  <p:cNvSpPr/>
                  <p:nvPr/>
                </p:nvSpPr>
                <p:spPr>
                  <a:xfrm>
                    <a:off x="12436911" y="4793452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7" name="Google Shape;1847;g93ebb510c3_0_0"/>
                  <p:cNvSpPr/>
                  <p:nvPr/>
                </p:nvSpPr>
                <p:spPr>
                  <a:xfrm>
                    <a:off x="12477508" y="4942055"/>
                    <a:ext cx="129600" cy="1296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8" name="Google Shape;1848;g93ebb510c3_0_0"/>
                  <p:cNvSpPr/>
                  <p:nvPr/>
                </p:nvSpPr>
                <p:spPr>
                  <a:xfrm>
                    <a:off x="12342982" y="4707974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9" name="Google Shape;1849;g93ebb510c3_0_0"/>
                  <p:cNvSpPr/>
                  <p:nvPr/>
                </p:nvSpPr>
                <p:spPr>
                  <a:xfrm>
                    <a:off x="12115229" y="4745997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0" name="Google Shape;1850;g93ebb510c3_0_0"/>
                  <p:cNvSpPr/>
                  <p:nvPr/>
                </p:nvSpPr>
                <p:spPr>
                  <a:xfrm>
                    <a:off x="11939810" y="4638936"/>
                    <a:ext cx="252900" cy="2529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1" name="Google Shape;1851;g93ebb510c3_0_0"/>
                  <p:cNvSpPr/>
                  <p:nvPr/>
                </p:nvSpPr>
                <p:spPr>
                  <a:xfrm>
                    <a:off x="11829685" y="4607783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2" name="Google Shape;1852;g93ebb510c3_0_0"/>
                  <p:cNvSpPr/>
                  <p:nvPr/>
                </p:nvSpPr>
                <p:spPr>
                  <a:xfrm>
                    <a:off x="12189088" y="4607783"/>
                    <a:ext cx="252900" cy="2529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3" name="Google Shape;1853;g93ebb510c3_0_0"/>
                  <p:cNvSpPr/>
                  <p:nvPr/>
                </p:nvSpPr>
                <p:spPr>
                  <a:xfrm>
                    <a:off x="12469354" y="4668057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4" name="Google Shape;1854;g93ebb510c3_0_0"/>
                  <p:cNvSpPr/>
                  <p:nvPr/>
                </p:nvSpPr>
                <p:spPr>
                  <a:xfrm>
                    <a:off x="14002695" y="4773350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5" name="Google Shape;1855;g93ebb510c3_0_0"/>
                  <p:cNvSpPr/>
                  <p:nvPr/>
                </p:nvSpPr>
                <p:spPr>
                  <a:xfrm>
                    <a:off x="14301828" y="4657316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6" name="Google Shape;1856;g93ebb510c3_0_0"/>
                  <p:cNvSpPr/>
                  <p:nvPr/>
                </p:nvSpPr>
                <p:spPr>
                  <a:xfrm>
                    <a:off x="14568369" y="4682945"/>
                    <a:ext cx="129600" cy="1296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7" name="Google Shape;1857;g93ebb510c3_0_0"/>
                  <p:cNvSpPr/>
                  <p:nvPr/>
                </p:nvSpPr>
                <p:spPr>
                  <a:xfrm>
                    <a:off x="14342425" y="4805919"/>
                    <a:ext cx="129600" cy="1296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8" name="Google Shape;1858;g93ebb510c3_0_0"/>
                  <p:cNvSpPr/>
                  <p:nvPr/>
                </p:nvSpPr>
                <p:spPr>
                  <a:xfrm>
                    <a:off x="14207898" y="4571838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9" name="Google Shape;1859;g93ebb510c3_0_0"/>
                  <p:cNvSpPr/>
                  <p:nvPr/>
                </p:nvSpPr>
                <p:spPr>
                  <a:xfrm>
                    <a:off x="13980841" y="4740712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0" name="Google Shape;1860;g93ebb510c3_0_0"/>
                  <p:cNvSpPr/>
                  <p:nvPr/>
                </p:nvSpPr>
                <p:spPr>
                  <a:xfrm>
                    <a:off x="13804727" y="4502800"/>
                    <a:ext cx="252900" cy="2529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1" name="Google Shape;1861;g93ebb510c3_0_0"/>
                  <p:cNvSpPr/>
                  <p:nvPr/>
                </p:nvSpPr>
                <p:spPr>
                  <a:xfrm>
                    <a:off x="14185963" y="4855481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2" name="Google Shape;1862;g93ebb510c3_0_0"/>
                  <p:cNvSpPr/>
                  <p:nvPr/>
                </p:nvSpPr>
                <p:spPr>
                  <a:xfrm>
                    <a:off x="14492998" y="4633578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3" name="Google Shape;1863;g93ebb510c3_0_0"/>
                  <p:cNvSpPr/>
                  <p:nvPr/>
                </p:nvSpPr>
                <p:spPr>
                  <a:xfrm>
                    <a:off x="14533595" y="4782181"/>
                    <a:ext cx="129600" cy="1296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4" name="Google Shape;1864;g93ebb510c3_0_0"/>
                  <p:cNvSpPr/>
                  <p:nvPr/>
                </p:nvSpPr>
                <p:spPr>
                  <a:xfrm>
                    <a:off x="14399070" y="4548100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5" name="Google Shape;1865;g93ebb510c3_0_0"/>
                  <p:cNvSpPr/>
                  <p:nvPr/>
                </p:nvSpPr>
                <p:spPr>
                  <a:xfrm>
                    <a:off x="14171317" y="4586123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6" name="Google Shape;1866;g93ebb510c3_0_0"/>
                  <p:cNvSpPr/>
                  <p:nvPr/>
                </p:nvSpPr>
                <p:spPr>
                  <a:xfrm>
                    <a:off x="13989155" y="4341584"/>
                    <a:ext cx="252900" cy="2529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7" name="Google Shape;1867;g93ebb510c3_0_0"/>
                  <p:cNvSpPr/>
                  <p:nvPr/>
                </p:nvSpPr>
                <p:spPr>
                  <a:xfrm>
                    <a:off x="13885773" y="4447909"/>
                    <a:ext cx="178500" cy="1785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8" name="Google Shape;1868;g93ebb510c3_0_0"/>
                  <p:cNvSpPr/>
                  <p:nvPr/>
                </p:nvSpPr>
                <p:spPr>
                  <a:xfrm>
                    <a:off x="14229880" y="4333728"/>
                    <a:ext cx="252900" cy="252900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9" name="Google Shape;1869;g93ebb510c3_0_0"/>
                  <p:cNvSpPr/>
                  <p:nvPr/>
                </p:nvSpPr>
                <p:spPr>
                  <a:xfrm>
                    <a:off x="14525442" y="4508183"/>
                    <a:ext cx="172500" cy="172500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0" name="Google Shape;1870;g93ebb510c3_0_0"/>
                  <p:cNvSpPr/>
                  <p:nvPr/>
                </p:nvSpPr>
                <p:spPr>
                  <a:xfrm rot="-4914727">
                    <a:off x="13851793" y="5709916"/>
                    <a:ext cx="172718" cy="172718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1" name="Google Shape;1871;g93ebb510c3_0_0"/>
                  <p:cNvSpPr/>
                  <p:nvPr/>
                </p:nvSpPr>
                <p:spPr>
                  <a:xfrm rot="-4914727">
                    <a:off x="14150925" y="5593882"/>
                    <a:ext cx="172718" cy="172718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2" name="Google Shape;1872;g93ebb510c3_0_0"/>
                  <p:cNvSpPr/>
                  <p:nvPr/>
                </p:nvSpPr>
                <p:spPr>
                  <a:xfrm rot="-4913318">
                    <a:off x="14417492" y="5619642"/>
                    <a:ext cx="129698" cy="129698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3" name="Google Shape;1873;g93ebb510c3_0_0"/>
                  <p:cNvSpPr/>
                  <p:nvPr/>
                </p:nvSpPr>
                <p:spPr>
                  <a:xfrm rot="-4913318">
                    <a:off x="14191550" y="5742616"/>
                    <a:ext cx="129698" cy="129698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4" name="Google Shape;1874;g93ebb510c3_0_0"/>
                  <p:cNvSpPr/>
                  <p:nvPr/>
                </p:nvSpPr>
                <p:spPr>
                  <a:xfrm rot="-4913011">
                    <a:off x="14057029" y="5508497"/>
                    <a:ext cx="178488" cy="178488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5" name="Google Shape;1875;g93ebb510c3_0_0"/>
                  <p:cNvSpPr/>
                  <p:nvPr/>
                </p:nvSpPr>
                <p:spPr>
                  <a:xfrm rot="-4913011">
                    <a:off x="13829276" y="5546521"/>
                    <a:ext cx="178488" cy="178488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6" name="Google Shape;1876;g93ebb510c3_0_0"/>
                  <p:cNvSpPr/>
                  <p:nvPr/>
                </p:nvSpPr>
                <p:spPr>
                  <a:xfrm rot="-4913347">
                    <a:off x="13653848" y="5439382"/>
                    <a:ext cx="253031" cy="253031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7" name="Google Shape;1877;g93ebb510c3_0_0"/>
                  <p:cNvSpPr/>
                  <p:nvPr/>
                </p:nvSpPr>
                <p:spPr>
                  <a:xfrm rot="-4914727">
                    <a:off x="14042963" y="5686178"/>
                    <a:ext cx="172718" cy="172718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8" name="Google Shape;1878;g93ebb510c3_0_0"/>
                  <p:cNvSpPr/>
                  <p:nvPr/>
                </p:nvSpPr>
                <p:spPr>
                  <a:xfrm rot="-4914727">
                    <a:off x="14342096" y="5570144"/>
                    <a:ext cx="172718" cy="172718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9" name="Google Shape;1879;g93ebb510c3_0_0"/>
                  <p:cNvSpPr/>
                  <p:nvPr/>
                </p:nvSpPr>
                <p:spPr>
                  <a:xfrm rot="-4913318">
                    <a:off x="14382720" y="5718878"/>
                    <a:ext cx="129698" cy="129698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0" name="Google Shape;1880;g93ebb510c3_0_0"/>
                  <p:cNvSpPr/>
                  <p:nvPr/>
                </p:nvSpPr>
                <p:spPr>
                  <a:xfrm rot="-4913011">
                    <a:off x="14248200" y="5484760"/>
                    <a:ext cx="178488" cy="178488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1" name="Google Shape;1881;g93ebb510c3_0_0"/>
                  <p:cNvSpPr/>
                  <p:nvPr/>
                </p:nvSpPr>
                <p:spPr>
                  <a:xfrm rot="-4913011">
                    <a:off x="14020447" y="5522782"/>
                    <a:ext cx="178488" cy="178488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2" name="Google Shape;1882;g93ebb510c3_0_0"/>
                  <p:cNvSpPr/>
                  <p:nvPr/>
                </p:nvSpPr>
                <p:spPr>
                  <a:xfrm rot="-4913347">
                    <a:off x="13845019" y="5415644"/>
                    <a:ext cx="253031" cy="253031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3" name="Google Shape;1883;g93ebb510c3_0_0"/>
                  <p:cNvSpPr/>
                  <p:nvPr/>
                </p:nvSpPr>
                <p:spPr>
                  <a:xfrm rot="-4913011">
                    <a:off x="13734903" y="5384569"/>
                    <a:ext cx="178488" cy="178488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4" name="Google Shape;1884;g93ebb510c3_0_0"/>
                  <p:cNvSpPr/>
                  <p:nvPr/>
                </p:nvSpPr>
                <p:spPr>
                  <a:xfrm rot="-4913347">
                    <a:off x="14094297" y="5384491"/>
                    <a:ext cx="253031" cy="253031"/>
                  </a:xfrm>
                  <a:prstGeom prst="donut">
                    <a:avLst>
                      <a:gd name="adj" fmla="val 25000"/>
                    </a:avLst>
                  </a:prstGeom>
                  <a:solidFill>
                    <a:srgbClr val="4548A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5" name="Google Shape;1885;g93ebb510c3_0_0"/>
                  <p:cNvSpPr/>
                  <p:nvPr/>
                </p:nvSpPr>
                <p:spPr>
                  <a:xfrm rot="-4914727">
                    <a:off x="14374539" y="5444748"/>
                    <a:ext cx="172718" cy="172718"/>
                  </a:xfrm>
                  <a:prstGeom prst="flowChartSummingJunction">
                    <a:avLst/>
                  </a:prstGeom>
                  <a:noFill/>
                  <a:ln w="28575" cap="flat" cmpd="sng">
                    <a:solidFill>
                      <a:srgbClr val="4548A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86" name="Google Shape;1886;g93ebb510c3_0_0"/>
                <p:cNvGrpSpPr/>
                <p:nvPr/>
              </p:nvGrpSpPr>
              <p:grpSpPr>
                <a:xfrm>
                  <a:off x="13618956" y="1658474"/>
                  <a:ext cx="1671739" cy="1710051"/>
                  <a:chOff x="13618956" y="1658474"/>
                  <a:chExt cx="1671739" cy="1710051"/>
                </a:xfrm>
              </p:grpSpPr>
              <p:grpSp>
                <p:nvGrpSpPr>
                  <p:cNvPr id="1887" name="Google Shape;1887;g93ebb510c3_0_0"/>
                  <p:cNvGrpSpPr/>
                  <p:nvPr/>
                </p:nvGrpSpPr>
                <p:grpSpPr>
                  <a:xfrm>
                    <a:off x="13618956" y="1906909"/>
                    <a:ext cx="1635275" cy="1461616"/>
                    <a:chOff x="13517306" y="988612"/>
                    <a:chExt cx="1635275" cy="1461616"/>
                  </a:xfrm>
                </p:grpSpPr>
                <p:sp>
                  <p:nvSpPr>
                    <p:cNvPr id="1888" name="Google Shape;1888;g93ebb510c3_0_0"/>
                    <p:cNvSpPr/>
                    <p:nvPr/>
                  </p:nvSpPr>
                  <p:spPr>
                    <a:xfrm>
                      <a:off x="14282950" y="1206853"/>
                      <a:ext cx="108000" cy="111600"/>
                    </a:xfrm>
                    <a:prstGeom prst="rect">
                      <a:avLst/>
                    </a:prstGeom>
                    <a:solidFill>
                      <a:srgbClr val="FDCA1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89" name="Google Shape;1889;g93ebb510c3_0_0"/>
                    <p:cNvSpPr/>
                    <p:nvPr/>
                  </p:nvSpPr>
                  <p:spPr>
                    <a:xfrm>
                      <a:off x="14435350" y="1359253"/>
                      <a:ext cx="108000" cy="111600"/>
                    </a:xfrm>
                    <a:prstGeom prst="rect">
                      <a:avLst/>
                    </a:prstGeom>
                    <a:solidFill>
                      <a:srgbClr val="FDCA1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90" name="Google Shape;1890;g93ebb510c3_0_0"/>
                    <p:cNvSpPr/>
                    <p:nvPr/>
                  </p:nvSpPr>
                  <p:spPr>
                    <a:xfrm>
                      <a:off x="14587750" y="1511653"/>
                      <a:ext cx="108000" cy="111600"/>
                    </a:xfrm>
                    <a:prstGeom prst="rect">
                      <a:avLst/>
                    </a:prstGeom>
                    <a:solidFill>
                      <a:srgbClr val="FDCA1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91" name="Google Shape;1891;g93ebb510c3_0_0"/>
                    <p:cNvSpPr/>
                    <p:nvPr/>
                  </p:nvSpPr>
                  <p:spPr>
                    <a:xfrm>
                      <a:off x="14157156" y="1405865"/>
                      <a:ext cx="108000" cy="111600"/>
                    </a:xfrm>
                    <a:prstGeom prst="rect">
                      <a:avLst/>
                    </a:prstGeom>
                    <a:solidFill>
                      <a:srgbClr val="FDCA1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92" name="Google Shape;1892;g93ebb510c3_0_0"/>
                    <p:cNvSpPr/>
                    <p:nvPr/>
                  </p:nvSpPr>
                  <p:spPr>
                    <a:xfrm>
                      <a:off x="14373648" y="1517378"/>
                      <a:ext cx="108000" cy="111600"/>
                    </a:xfrm>
                    <a:prstGeom prst="rect">
                      <a:avLst/>
                    </a:prstGeom>
                    <a:solidFill>
                      <a:srgbClr val="FDCA1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93" name="Google Shape;1893;g93ebb510c3_0_0"/>
                    <p:cNvSpPr/>
                    <p:nvPr/>
                  </p:nvSpPr>
                  <p:spPr>
                    <a:xfrm>
                      <a:off x="14454223" y="1149222"/>
                      <a:ext cx="108000" cy="111600"/>
                    </a:xfrm>
                    <a:prstGeom prst="rect">
                      <a:avLst/>
                    </a:prstGeom>
                    <a:solidFill>
                      <a:srgbClr val="FDCA1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94" name="Google Shape;1894;g93ebb510c3_0_0"/>
                    <p:cNvSpPr/>
                    <p:nvPr/>
                  </p:nvSpPr>
                  <p:spPr>
                    <a:xfrm>
                      <a:off x="14423066" y="1754431"/>
                      <a:ext cx="108000" cy="111600"/>
                    </a:xfrm>
                    <a:prstGeom prst="rect">
                      <a:avLst/>
                    </a:prstGeom>
                    <a:solidFill>
                      <a:srgbClr val="FDCA1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95" name="Google Shape;1895;g93ebb510c3_0_0"/>
                    <p:cNvSpPr/>
                    <p:nvPr/>
                  </p:nvSpPr>
                  <p:spPr>
                    <a:xfrm>
                      <a:off x="14641716" y="1781194"/>
                      <a:ext cx="108000" cy="111600"/>
                    </a:xfrm>
                    <a:prstGeom prst="rect">
                      <a:avLst/>
                    </a:prstGeom>
                    <a:solidFill>
                      <a:srgbClr val="FDCA1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96" name="Google Shape;1896;g93ebb510c3_0_0"/>
                    <p:cNvSpPr/>
                    <p:nvPr/>
                  </p:nvSpPr>
                  <p:spPr>
                    <a:xfrm>
                      <a:off x="14713544" y="1306032"/>
                      <a:ext cx="108000" cy="111600"/>
                    </a:xfrm>
                    <a:prstGeom prst="rect">
                      <a:avLst/>
                    </a:prstGeom>
                    <a:solidFill>
                      <a:srgbClr val="FDCA1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97" name="Google Shape;1897;g93ebb510c3_0_0"/>
                    <p:cNvSpPr/>
                    <p:nvPr/>
                  </p:nvSpPr>
                  <p:spPr>
                    <a:xfrm>
                      <a:off x="14157156" y="1935161"/>
                      <a:ext cx="108000" cy="111600"/>
                    </a:xfrm>
                    <a:prstGeom prst="rect">
                      <a:avLst/>
                    </a:prstGeom>
                    <a:solidFill>
                      <a:srgbClr val="FDCA19"/>
                    </a:solidFill>
                    <a:ln>
                      <a:noFill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98" name="Google Shape;1898;g93ebb510c3_0_0"/>
                    <p:cNvSpPr txBox="1"/>
                    <p:nvPr/>
                  </p:nvSpPr>
                  <p:spPr>
                    <a:xfrm>
                      <a:off x="14077898" y="1482150"/>
                      <a:ext cx="2841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ECB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899" name="Google Shape;1899;g93ebb510c3_0_0"/>
                    <p:cNvSpPr txBox="1"/>
                    <p:nvPr/>
                  </p:nvSpPr>
                  <p:spPr>
                    <a:xfrm>
                      <a:off x="13914661" y="1530387"/>
                      <a:ext cx="2841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ECB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00" name="Google Shape;1900;g93ebb510c3_0_0"/>
                    <p:cNvSpPr txBox="1"/>
                    <p:nvPr/>
                  </p:nvSpPr>
                  <p:spPr>
                    <a:xfrm>
                      <a:off x="13618911" y="1185396"/>
                      <a:ext cx="2841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ECB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01" name="Google Shape;1901;g93ebb510c3_0_0"/>
                    <p:cNvSpPr txBox="1"/>
                    <p:nvPr/>
                  </p:nvSpPr>
                  <p:spPr>
                    <a:xfrm>
                      <a:off x="14485011" y="1786012"/>
                      <a:ext cx="2841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ECB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02" name="Google Shape;1902;g93ebb510c3_0_0"/>
                    <p:cNvSpPr txBox="1"/>
                    <p:nvPr/>
                  </p:nvSpPr>
                  <p:spPr>
                    <a:xfrm>
                      <a:off x="14362094" y="1877914"/>
                      <a:ext cx="2841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ECB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03" name="Google Shape;1903;g93ebb510c3_0_0"/>
                    <p:cNvSpPr txBox="1"/>
                    <p:nvPr/>
                  </p:nvSpPr>
                  <p:spPr>
                    <a:xfrm>
                      <a:off x="14239033" y="1791996"/>
                      <a:ext cx="2841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ECB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04" name="Google Shape;1904;g93ebb510c3_0_0"/>
                    <p:cNvSpPr txBox="1"/>
                    <p:nvPr/>
                  </p:nvSpPr>
                  <p:spPr>
                    <a:xfrm>
                      <a:off x="13827091" y="1776128"/>
                      <a:ext cx="2841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ECB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05" name="Google Shape;1905;g93ebb510c3_0_0"/>
                    <p:cNvSpPr txBox="1"/>
                    <p:nvPr/>
                  </p:nvSpPr>
                  <p:spPr>
                    <a:xfrm>
                      <a:off x="13979491" y="1928528"/>
                      <a:ext cx="2841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ECB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06" name="Google Shape;1906;g93ebb510c3_0_0"/>
                    <p:cNvSpPr txBox="1"/>
                    <p:nvPr/>
                  </p:nvSpPr>
                  <p:spPr>
                    <a:xfrm>
                      <a:off x="14131891" y="2080928"/>
                      <a:ext cx="2841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ECB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07" name="Google Shape;1907;g93ebb510c3_0_0"/>
                    <p:cNvSpPr txBox="1"/>
                    <p:nvPr/>
                  </p:nvSpPr>
                  <p:spPr>
                    <a:xfrm>
                      <a:off x="13699198" y="1611318"/>
                      <a:ext cx="2841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ECB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08" name="Google Shape;1908;g93ebb510c3_0_0"/>
                    <p:cNvSpPr txBox="1"/>
                    <p:nvPr/>
                  </p:nvSpPr>
                  <p:spPr>
                    <a:xfrm>
                      <a:off x="13825413" y="1644903"/>
                      <a:ext cx="2841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ECB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09" name="Google Shape;1909;g93ebb510c3_0_0"/>
                    <p:cNvSpPr txBox="1"/>
                    <p:nvPr/>
                  </p:nvSpPr>
                  <p:spPr>
                    <a:xfrm>
                      <a:off x="13727630" y="1423478"/>
                      <a:ext cx="2841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ECB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10" name="Google Shape;1910;g93ebb510c3_0_0"/>
                    <p:cNvSpPr txBox="1"/>
                    <p:nvPr/>
                  </p:nvSpPr>
                  <p:spPr>
                    <a:xfrm>
                      <a:off x="13654500" y="1817937"/>
                      <a:ext cx="2841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ECB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11" name="Google Shape;1911;g93ebb510c3_0_0"/>
                    <p:cNvSpPr txBox="1"/>
                    <p:nvPr/>
                  </p:nvSpPr>
                  <p:spPr>
                    <a:xfrm>
                      <a:off x="13787877" y="1951223"/>
                      <a:ext cx="2841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ECB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12" name="Google Shape;1912;g93ebb510c3_0_0"/>
                    <p:cNvSpPr/>
                    <p:nvPr/>
                  </p:nvSpPr>
                  <p:spPr>
                    <a:xfrm>
                      <a:off x="14611263" y="2091427"/>
                      <a:ext cx="112200" cy="112200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DCA1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13" name="Google Shape;1913;g93ebb510c3_0_0"/>
                    <p:cNvSpPr/>
                    <p:nvPr/>
                  </p:nvSpPr>
                  <p:spPr>
                    <a:xfrm>
                      <a:off x="14744234" y="1624138"/>
                      <a:ext cx="112200" cy="112200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DCA1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14" name="Google Shape;1914;g93ebb510c3_0_0"/>
                    <p:cNvSpPr/>
                    <p:nvPr/>
                  </p:nvSpPr>
                  <p:spPr>
                    <a:xfrm>
                      <a:off x="14607833" y="1058901"/>
                      <a:ext cx="112200" cy="112200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DCA1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15" name="Google Shape;1915;g93ebb510c3_0_0"/>
                    <p:cNvSpPr/>
                    <p:nvPr/>
                  </p:nvSpPr>
                  <p:spPr>
                    <a:xfrm>
                      <a:off x="14015863" y="1230016"/>
                      <a:ext cx="112200" cy="112200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DCA1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16" name="Google Shape;1916;g93ebb510c3_0_0"/>
                    <p:cNvSpPr/>
                    <p:nvPr/>
                  </p:nvSpPr>
                  <p:spPr>
                    <a:xfrm>
                      <a:off x="13929902" y="1377650"/>
                      <a:ext cx="112200" cy="112200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DCA1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17" name="Google Shape;1917;g93ebb510c3_0_0"/>
                    <p:cNvSpPr/>
                    <p:nvPr/>
                  </p:nvSpPr>
                  <p:spPr>
                    <a:xfrm>
                      <a:off x="14050289" y="1529992"/>
                      <a:ext cx="112200" cy="112200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DCA1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18" name="Google Shape;1918;g93ebb510c3_0_0"/>
                    <p:cNvSpPr/>
                    <p:nvPr/>
                  </p:nvSpPr>
                  <p:spPr>
                    <a:xfrm>
                      <a:off x="14225941" y="1792810"/>
                      <a:ext cx="112200" cy="112200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DCA1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19" name="Google Shape;1919;g93ebb510c3_0_0"/>
                    <p:cNvSpPr/>
                    <p:nvPr/>
                  </p:nvSpPr>
                  <p:spPr>
                    <a:xfrm>
                      <a:off x="14749684" y="1917136"/>
                      <a:ext cx="112200" cy="112200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DCA1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20" name="Google Shape;1920;g93ebb510c3_0_0"/>
                    <p:cNvSpPr/>
                    <p:nvPr/>
                  </p:nvSpPr>
                  <p:spPr>
                    <a:xfrm>
                      <a:off x="14847264" y="1407146"/>
                      <a:ext cx="112200" cy="112200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DCA1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21" name="Google Shape;1921;g93ebb510c3_0_0"/>
                    <p:cNvSpPr/>
                    <p:nvPr/>
                  </p:nvSpPr>
                  <p:spPr>
                    <a:xfrm>
                      <a:off x="14556155" y="1277654"/>
                      <a:ext cx="112200" cy="112200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DCA1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22" name="Google Shape;1922;g93ebb510c3_0_0"/>
                    <p:cNvSpPr/>
                    <p:nvPr/>
                  </p:nvSpPr>
                  <p:spPr>
                    <a:xfrm>
                      <a:off x="14708555" y="1430054"/>
                      <a:ext cx="112200" cy="112200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DCA1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23" name="Google Shape;1923;g93ebb510c3_0_0"/>
                    <p:cNvSpPr/>
                    <p:nvPr/>
                  </p:nvSpPr>
                  <p:spPr>
                    <a:xfrm>
                      <a:off x="14748002" y="1163186"/>
                      <a:ext cx="112200" cy="112200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DCA1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24" name="Google Shape;1924;g93ebb510c3_0_0"/>
                    <p:cNvSpPr/>
                    <p:nvPr/>
                  </p:nvSpPr>
                  <p:spPr>
                    <a:xfrm>
                      <a:off x="14791198" y="988612"/>
                      <a:ext cx="112200" cy="112200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DCA1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25" name="Google Shape;1925;g93ebb510c3_0_0"/>
                    <p:cNvSpPr/>
                    <p:nvPr/>
                  </p:nvSpPr>
                  <p:spPr>
                    <a:xfrm>
                      <a:off x="14943598" y="1141012"/>
                      <a:ext cx="112200" cy="112200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DCA1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26" name="Google Shape;1926;g93ebb510c3_0_0"/>
                    <p:cNvSpPr/>
                    <p:nvPr/>
                  </p:nvSpPr>
                  <p:spPr>
                    <a:xfrm>
                      <a:off x="14879605" y="1274459"/>
                      <a:ext cx="112200" cy="112200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DCA1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27" name="Google Shape;1927;g93ebb510c3_0_0"/>
                    <p:cNvSpPr/>
                    <p:nvPr/>
                  </p:nvSpPr>
                  <p:spPr>
                    <a:xfrm>
                      <a:off x="14888880" y="1559851"/>
                      <a:ext cx="112200" cy="112200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DCA1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28" name="Google Shape;1928;g93ebb510c3_0_0"/>
                    <p:cNvSpPr/>
                    <p:nvPr/>
                  </p:nvSpPr>
                  <p:spPr>
                    <a:xfrm>
                      <a:off x="14999663" y="1442577"/>
                      <a:ext cx="112200" cy="112200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DCA1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29" name="Google Shape;1929;g93ebb510c3_0_0"/>
                    <p:cNvSpPr/>
                    <p:nvPr/>
                  </p:nvSpPr>
                  <p:spPr>
                    <a:xfrm>
                      <a:off x="15040381" y="1293734"/>
                      <a:ext cx="112200" cy="112200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DCA1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30" name="Google Shape;1930;g93ebb510c3_0_0"/>
                    <p:cNvSpPr/>
                    <p:nvPr/>
                  </p:nvSpPr>
                  <p:spPr>
                    <a:xfrm>
                      <a:off x="15040381" y="1586057"/>
                      <a:ext cx="112200" cy="112200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DCA1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31" name="Google Shape;1931;g93ebb510c3_0_0"/>
                    <p:cNvSpPr/>
                    <p:nvPr/>
                  </p:nvSpPr>
                  <p:spPr>
                    <a:xfrm>
                      <a:off x="14935670" y="1719945"/>
                      <a:ext cx="112200" cy="112200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DCA1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32" name="Google Shape;1932;g93ebb510c3_0_0"/>
                    <p:cNvSpPr/>
                    <p:nvPr/>
                  </p:nvSpPr>
                  <p:spPr>
                    <a:xfrm>
                      <a:off x="14592731" y="1648602"/>
                      <a:ext cx="112200" cy="112200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DCA1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33" name="Google Shape;1933;g93ebb510c3_0_0"/>
                    <p:cNvSpPr/>
                    <p:nvPr/>
                  </p:nvSpPr>
                  <p:spPr>
                    <a:xfrm>
                      <a:off x="14999663" y="1858547"/>
                      <a:ext cx="112200" cy="112200"/>
                    </a:xfrm>
                    <a:prstGeom prst="ellipse">
                      <a:avLst/>
                    </a:prstGeom>
                    <a:noFill/>
                    <a:ln w="12700" cap="flat" cmpd="sng">
                      <a:solidFill>
                        <a:srgbClr val="FDCA19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34" name="Google Shape;1934;g93ebb510c3_0_0"/>
                    <p:cNvSpPr txBox="1"/>
                    <p:nvPr/>
                  </p:nvSpPr>
                  <p:spPr>
                    <a:xfrm>
                      <a:off x="13541800" y="1318926"/>
                      <a:ext cx="2841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ECB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35" name="Google Shape;1935;g93ebb510c3_0_0"/>
                    <p:cNvSpPr txBox="1"/>
                    <p:nvPr/>
                  </p:nvSpPr>
                  <p:spPr>
                    <a:xfrm>
                      <a:off x="13700141" y="1261244"/>
                      <a:ext cx="2841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ECB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36" name="Google Shape;1936;g93ebb510c3_0_0"/>
                    <p:cNvSpPr txBox="1"/>
                    <p:nvPr/>
                  </p:nvSpPr>
                  <p:spPr>
                    <a:xfrm>
                      <a:off x="13573816" y="1509706"/>
                      <a:ext cx="2841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ECB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937" name="Google Shape;1937;g93ebb510c3_0_0"/>
                    <p:cNvSpPr txBox="1"/>
                    <p:nvPr/>
                  </p:nvSpPr>
                  <p:spPr>
                    <a:xfrm>
                      <a:off x="13517306" y="1691432"/>
                      <a:ext cx="284100" cy="3693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45700" rIns="91425" bIns="45700" anchor="t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FECB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1938" name="Google Shape;1938;g93ebb510c3_0_0"/>
                  <p:cNvSpPr/>
                  <p:nvPr/>
                </p:nvSpPr>
                <p:spPr>
                  <a:xfrm>
                    <a:off x="14985378" y="2329159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39" name="Google Shape;1939;g93ebb510c3_0_0"/>
                  <p:cNvSpPr/>
                  <p:nvPr/>
                </p:nvSpPr>
                <p:spPr>
                  <a:xfrm>
                    <a:off x="15081713" y="2063025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40" name="Google Shape;1940;g93ebb510c3_0_0"/>
                  <p:cNvSpPr/>
                  <p:nvPr/>
                </p:nvSpPr>
                <p:spPr>
                  <a:xfrm>
                    <a:off x="15017719" y="2196472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41" name="Google Shape;1941;g93ebb510c3_0_0"/>
                  <p:cNvSpPr/>
                  <p:nvPr/>
                </p:nvSpPr>
                <p:spPr>
                  <a:xfrm>
                    <a:off x="15126067" y="2384631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42" name="Google Shape;1942;g93ebb510c3_0_0"/>
                  <p:cNvSpPr/>
                  <p:nvPr/>
                </p:nvSpPr>
                <p:spPr>
                  <a:xfrm>
                    <a:off x="15137777" y="2364590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43" name="Google Shape;1943;g93ebb510c3_0_0"/>
                  <p:cNvSpPr/>
                  <p:nvPr/>
                </p:nvSpPr>
                <p:spPr>
                  <a:xfrm>
                    <a:off x="15178495" y="2215747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44" name="Google Shape;1944;g93ebb510c3_0_0"/>
                  <p:cNvSpPr/>
                  <p:nvPr/>
                </p:nvSpPr>
                <p:spPr>
                  <a:xfrm>
                    <a:off x="15073784" y="2641958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45" name="Google Shape;1945;g93ebb510c3_0_0"/>
                  <p:cNvSpPr/>
                  <p:nvPr/>
                </p:nvSpPr>
                <p:spPr>
                  <a:xfrm>
                    <a:off x="14787292" y="2653721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46" name="Google Shape;1946;g93ebb510c3_0_0"/>
                  <p:cNvSpPr/>
                  <p:nvPr/>
                </p:nvSpPr>
                <p:spPr>
                  <a:xfrm>
                    <a:off x="14883627" y="2387587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47" name="Google Shape;1947;g93ebb510c3_0_0"/>
                  <p:cNvSpPr/>
                  <p:nvPr/>
                </p:nvSpPr>
                <p:spPr>
                  <a:xfrm>
                    <a:off x="14819633" y="2521034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48" name="Google Shape;1948;g93ebb510c3_0_0"/>
                  <p:cNvSpPr/>
                  <p:nvPr/>
                </p:nvSpPr>
                <p:spPr>
                  <a:xfrm>
                    <a:off x="14828908" y="2806426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49" name="Google Shape;1949;g93ebb510c3_0_0"/>
                  <p:cNvSpPr/>
                  <p:nvPr/>
                </p:nvSpPr>
                <p:spPr>
                  <a:xfrm>
                    <a:off x="14939691" y="2689152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0" name="Google Shape;1950;g93ebb510c3_0_0"/>
                  <p:cNvSpPr/>
                  <p:nvPr/>
                </p:nvSpPr>
                <p:spPr>
                  <a:xfrm>
                    <a:off x="14980409" y="2540309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1" name="Google Shape;1951;g93ebb510c3_0_0"/>
                  <p:cNvSpPr/>
                  <p:nvPr/>
                </p:nvSpPr>
                <p:spPr>
                  <a:xfrm>
                    <a:off x="14875698" y="2966520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2" name="Google Shape;1952;g93ebb510c3_0_0"/>
                  <p:cNvSpPr/>
                  <p:nvPr/>
                </p:nvSpPr>
                <p:spPr>
                  <a:xfrm>
                    <a:off x="14939692" y="2806121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3" name="Google Shape;1953;g93ebb510c3_0_0"/>
                  <p:cNvSpPr/>
                  <p:nvPr/>
                </p:nvSpPr>
                <p:spPr>
                  <a:xfrm>
                    <a:off x="15036027" y="2539987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4" name="Google Shape;1954;g93ebb510c3_0_0"/>
                  <p:cNvSpPr/>
                  <p:nvPr/>
                </p:nvSpPr>
                <p:spPr>
                  <a:xfrm>
                    <a:off x="14972033" y="2673434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5" name="Google Shape;1955;g93ebb510c3_0_0"/>
                  <p:cNvSpPr/>
                  <p:nvPr/>
                </p:nvSpPr>
                <p:spPr>
                  <a:xfrm>
                    <a:off x="14981308" y="2958826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6" name="Google Shape;1956;g93ebb510c3_0_0"/>
                  <p:cNvSpPr/>
                  <p:nvPr/>
                </p:nvSpPr>
                <p:spPr>
                  <a:xfrm>
                    <a:off x="15092091" y="2841552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7" name="Google Shape;1957;g93ebb510c3_0_0"/>
                  <p:cNvSpPr/>
                  <p:nvPr/>
                </p:nvSpPr>
                <p:spPr>
                  <a:xfrm>
                    <a:off x="15132809" y="2692709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8" name="Google Shape;1958;g93ebb510c3_0_0"/>
                  <p:cNvSpPr/>
                  <p:nvPr/>
                </p:nvSpPr>
                <p:spPr>
                  <a:xfrm>
                    <a:off x="15028098" y="3118920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9" name="Google Shape;1959;g93ebb510c3_0_0"/>
                  <p:cNvSpPr/>
                  <p:nvPr/>
                </p:nvSpPr>
                <p:spPr>
                  <a:xfrm>
                    <a:off x="14025142" y="2086744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0" name="Google Shape;1960;g93ebb510c3_0_0"/>
                  <p:cNvSpPr/>
                  <p:nvPr/>
                </p:nvSpPr>
                <p:spPr>
                  <a:xfrm>
                    <a:off x="14121477" y="1820610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1" name="Google Shape;1961;g93ebb510c3_0_0"/>
                  <p:cNvSpPr/>
                  <p:nvPr/>
                </p:nvSpPr>
                <p:spPr>
                  <a:xfrm>
                    <a:off x="14057483" y="1954057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2" name="Google Shape;1962;g93ebb510c3_0_0"/>
                  <p:cNvSpPr/>
                  <p:nvPr/>
                </p:nvSpPr>
                <p:spPr>
                  <a:xfrm>
                    <a:off x="14066758" y="2239449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3" name="Google Shape;1963;g93ebb510c3_0_0"/>
                  <p:cNvSpPr/>
                  <p:nvPr/>
                </p:nvSpPr>
                <p:spPr>
                  <a:xfrm>
                    <a:off x="14177541" y="2122175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4" name="Google Shape;1964;g93ebb510c3_0_0"/>
                  <p:cNvSpPr/>
                  <p:nvPr/>
                </p:nvSpPr>
                <p:spPr>
                  <a:xfrm>
                    <a:off x="14218259" y="1973332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5" name="Google Shape;1965;g93ebb510c3_0_0"/>
                  <p:cNvSpPr/>
                  <p:nvPr/>
                </p:nvSpPr>
                <p:spPr>
                  <a:xfrm>
                    <a:off x="14113548" y="2399543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1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6" name="Google Shape;1966;g93ebb510c3_0_0"/>
                  <p:cNvSpPr/>
                  <p:nvPr/>
                </p:nvSpPr>
                <p:spPr>
                  <a:xfrm>
                    <a:off x="13896017" y="1924608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7" name="Google Shape;1967;g93ebb510c3_0_0"/>
                  <p:cNvSpPr/>
                  <p:nvPr/>
                </p:nvSpPr>
                <p:spPr>
                  <a:xfrm>
                    <a:off x="13992352" y="1658474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8" name="Google Shape;1968;g93ebb510c3_0_0"/>
                  <p:cNvSpPr/>
                  <p:nvPr/>
                </p:nvSpPr>
                <p:spPr>
                  <a:xfrm>
                    <a:off x="13928358" y="1791921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9" name="Google Shape;1969;g93ebb510c3_0_0"/>
                  <p:cNvSpPr/>
                  <p:nvPr/>
                </p:nvSpPr>
                <p:spPr>
                  <a:xfrm>
                    <a:off x="13937633" y="2077313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0" name="Google Shape;1970;g93ebb510c3_0_0"/>
                  <p:cNvSpPr/>
                  <p:nvPr/>
                </p:nvSpPr>
                <p:spPr>
                  <a:xfrm>
                    <a:off x="14048416" y="1960039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1" name="Google Shape;1971;g93ebb510c3_0_0"/>
                  <p:cNvSpPr/>
                  <p:nvPr/>
                </p:nvSpPr>
                <p:spPr>
                  <a:xfrm>
                    <a:off x="14089134" y="1811196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2" name="Google Shape;1972;g93ebb510c3_0_0"/>
                  <p:cNvSpPr/>
                  <p:nvPr/>
                </p:nvSpPr>
                <p:spPr>
                  <a:xfrm>
                    <a:off x="13984423" y="2237407"/>
                    <a:ext cx="112200" cy="1122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rgbClr val="FDCA1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73" name="Google Shape;1973;g93ebb510c3_0_0"/>
                <p:cNvGrpSpPr/>
                <p:nvPr/>
              </p:nvGrpSpPr>
              <p:grpSpPr>
                <a:xfrm>
                  <a:off x="10277358" y="3496592"/>
                  <a:ext cx="608100" cy="608100"/>
                  <a:chOff x="10277358" y="3496592"/>
                  <a:chExt cx="608100" cy="608100"/>
                </a:xfrm>
              </p:grpSpPr>
              <p:sp>
                <p:nvSpPr>
                  <p:cNvPr id="1974" name="Google Shape;1974;g93ebb510c3_0_0"/>
                  <p:cNvSpPr/>
                  <p:nvPr/>
                </p:nvSpPr>
                <p:spPr>
                  <a:xfrm>
                    <a:off x="10277358" y="3496592"/>
                    <a:ext cx="608100" cy="608100"/>
                  </a:xfrm>
                  <a:prstGeom prst="donut">
                    <a:avLst>
                      <a:gd name="adj" fmla="val 12438"/>
                    </a:avLst>
                  </a:prstGeom>
                  <a:solidFill>
                    <a:srgbClr val="7FBE3A"/>
                  </a:solidFill>
                  <a:ln w="12700" cap="flat" cmpd="sng">
                    <a:solidFill>
                      <a:srgbClr val="D1E7B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5" name="Google Shape;1975;g93ebb510c3_0_0"/>
                  <p:cNvSpPr/>
                  <p:nvPr/>
                </p:nvSpPr>
                <p:spPr>
                  <a:xfrm>
                    <a:off x="10517763" y="3751304"/>
                    <a:ext cx="107100" cy="1071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7FBE3A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76" name="Google Shape;1976;g93ebb510c3_0_0"/>
                <p:cNvGrpSpPr/>
                <p:nvPr/>
              </p:nvGrpSpPr>
              <p:grpSpPr>
                <a:xfrm>
                  <a:off x="14649105" y="5783899"/>
                  <a:ext cx="1213281" cy="1213281"/>
                  <a:chOff x="10277358" y="3496592"/>
                  <a:chExt cx="608100" cy="608100"/>
                </a:xfrm>
              </p:grpSpPr>
              <p:sp>
                <p:nvSpPr>
                  <p:cNvPr id="1977" name="Google Shape;1977;g93ebb510c3_0_0"/>
                  <p:cNvSpPr/>
                  <p:nvPr/>
                </p:nvSpPr>
                <p:spPr>
                  <a:xfrm>
                    <a:off x="10277358" y="3496592"/>
                    <a:ext cx="608100" cy="608100"/>
                  </a:xfrm>
                  <a:prstGeom prst="donut">
                    <a:avLst>
                      <a:gd name="adj" fmla="val 8506"/>
                    </a:avLst>
                  </a:prstGeom>
                  <a:solidFill>
                    <a:srgbClr val="7FBE3A"/>
                  </a:solidFill>
                  <a:ln w="12700" cap="flat" cmpd="sng">
                    <a:solidFill>
                      <a:srgbClr val="D1E7B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8" name="Google Shape;1978;g93ebb510c3_0_0"/>
                  <p:cNvSpPr/>
                  <p:nvPr/>
                </p:nvSpPr>
                <p:spPr>
                  <a:xfrm>
                    <a:off x="10517763" y="3751304"/>
                    <a:ext cx="107100" cy="1071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7FBE3A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79" name="Google Shape;1979;g93ebb510c3_0_0"/>
                <p:cNvGrpSpPr/>
                <p:nvPr/>
              </p:nvGrpSpPr>
              <p:grpSpPr>
                <a:xfrm>
                  <a:off x="11201765" y="4897185"/>
                  <a:ext cx="608100" cy="608100"/>
                  <a:chOff x="10277358" y="3496592"/>
                  <a:chExt cx="608100" cy="608100"/>
                </a:xfrm>
              </p:grpSpPr>
              <p:sp>
                <p:nvSpPr>
                  <p:cNvPr id="1980" name="Google Shape;1980;g93ebb510c3_0_0"/>
                  <p:cNvSpPr/>
                  <p:nvPr/>
                </p:nvSpPr>
                <p:spPr>
                  <a:xfrm>
                    <a:off x="10277358" y="3496592"/>
                    <a:ext cx="608100" cy="608100"/>
                  </a:xfrm>
                  <a:prstGeom prst="donut">
                    <a:avLst>
                      <a:gd name="adj" fmla="val 12438"/>
                    </a:avLst>
                  </a:prstGeom>
                  <a:solidFill>
                    <a:srgbClr val="7FBE3A"/>
                  </a:solidFill>
                  <a:ln w="12700" cap="flat" cmpd="sng">
                    <a:solidFill>
                      <a:srgbClr val="D1E7B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81" name="Google Shape;1981;g93ebb510c3_0_0"/>
                  <p:cNvSpPr/>
                  <p:nvPr/>
                </p:nvSpPr>
                <p:spPr>
                  <a:xfrm>
                    <a:off x="10517763" y="3751304"/>
                    <a:ext cx="107100" cy="1071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7FBE3A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82" name="Google Shape;1982;g93ebb510c3_0_0"/>
                <p:cNvGrpSpPr/>
                <p:nvPr/>
              </p:nvGrpSpPr>
              <p:grpSpPr>
                <a:xfrm>
                  <a:off x="15069216" y="3805565"/>
                  <a:ext cx="494203" cy="494203"/>
                  <a:chOff x="10277358" y="3496592"/>
                  <a:chExt cx="608100" cy="608100"/>
                </a:xfrm>
              </p:grpSpPr>
              <p:sp>
                <p:nvSpPr>
                  <p:cNvPr id="1983" name="Google Shape;1983;g93ebb510c3_0_0"/>
                  <p:cNvSpPr/>
                  <p:nvPr/>
                </p:nvSpPr>
                <p:spPr>
                  <a:xfrm>
                    <a:off x="10277358" y="3496592"/>
                    <a:ext cx="608100" cy="608100"/>
                  </a:xfrm>
                  <a:prstGeom prst="donut">
                    <a:avLst>
                      <a:gd name="adj" fmla="val 12438"/>
                    </a:avLst>
                  </a:prstGeom>
                  <a:solidFill>
                    <a:srgbClr val="7FBE3A"/>
                  </a:solidFill>
                  <a:ln w="12700" cap="flat" cmpd="sng">
                    <a:solidFill>
                      <a:srgbClr val="D1E7B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84" name="Google Shape;1984;g93ebb510c3_0_0"/>
                  <p:cNvSpPr/>
                  <p:nvPr/>
                </p:nvSpPr>
                <p:spPr>
                  <a:xfrm>
                    <a:off x="10517763" y="3751304"/>
                    <a:ext cx="107100" cy="1071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7FBE3A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85" name="Google Shape;1985;g93ebb510c3_0_0"/>
                <p:cNvGrpSpPr/>
                <p:nvPr/>
              </p:nvGrpSpPr>
              <p:grpSpPr>
                <a:xfrm>
                  <a:off x="14765226" y="3387636"/>
                  <a:ext cx="342664" cy="342664"/>
                  <a:chOff x="10277358" y="3496592"/>
                  <a:chExt cx="608100" cy="608100"/>
                </a:xfrm>
              </p:grpSpPr>
              <p:sp>
                <p:nvSpPr>
                  <p:cNvPr id="1986" name="Google Shape;1986;g93ebb510c3_0_0"/>
                  <p:cNvSpPr/>
                  <p:nvPr/>
                </p:nvSpPr>
                <p:spPr>
                  <a:xfrm>
                    <a:off x="10277358" y="3496592"/>
                    <a:ext cx="608100" cy="608100"/>
                  </a:xfrm>
                  <a:prstGeom prst="donut">
                    <a:avLst>
                      <a:gd name="adj" fmla="val 21059"/>
                    </a:avLst>
                  </a:prstGeom>
                  <a:solidFill>
                    <a:srgbClr val="7FBE3A"/>
                  </a:solidFill>
                  <a:ln w="12700" cap="flat" cmpd="sng">
                    <a:solidFill>
                      <a:srgbClr val="D1E7B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87" name="Google Shape;1987;g93ebb510c3_0_0"/>
                  <p:cNvSpPr/>
                  <p:nvPr/>
                </p:nvSpPr>
                <p:spPr>
                  <a:xfrm>
                    <a:off x="10517763" y="3751304"/>
                    <a:ext cx="107100" cy="107100"/>
                  </a:xfrm>
                  <a:prstGeom prst="rect">
                    <a:avLst/>
                  </a:prstGeom>
                  <a:noFill/>
                  <a:ln w="19050" cap="flat" cmpd="sng">
                    <a:solidFill>
                      <a:srgbClr val="7FBE3A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88" name="Google Shape;1988;g93ebb510c3_0_0"/>
                <p:cNvGrpSpPr/>
                <p:nvPr/>
              </p:nvGrpSpPr>
              <p:grpSpPr>
                <a:xfrm>
                  <a:off x="15129232" y="3217992"/>
                  <a:ext cx="212774" cy="212774"/>
                  <a:chOff x="10277358" y="3496592"/>
                  <a:chExt cx="608100" cy="608100"/>
                </a:xfrm>
              </p:grpSpPr>
              <p:sp>
                <p:nvSpPr>
                  <p:cNvPr id="1989" name="Google Shape;1989;g93ebb510c3_0_0"/>
                  <p:cNvSpPr/>
                  <p:nvPr/>
                </p:nvSpPr>
                <p:spPr>
                  <a:xfrm>
                    <a:off x="10277358" y="3496592"/>
                    <a:ext cx="608100" cy="608100"/>
                  </a:xfrm>
                  <a:prstGeom prst="donut">
                    <a:avLst>
                      <a:gd name="adj" fmla="val 21059"/>
                    </a:avLst>
                  </a:prstGeom>
                  <a:solidFill>
                    <a:srgbClr val="7FBE3A"/>
                  </a:solidFill>
                  <a:ln w="12700" cap="flat" cmpd="sng">
                    <a:solidFill>
                      <a:srgbClr val="D1E7B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90" name="Google Shape;1990;g93ebb510c3_0_0"/>
                  <p:cNvSpPr/>
                  <p:nvPr/>
                </p:nvSpPr>
                <p:spPr>
                  <a:xfrm>
                    <a:off x="10517763" y="3751304"/>
                    <a:ext cx="107100" cy="1071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rgbClr val="7FBE3A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91" name="Google Shape;1991;g93ebb510c3_0_0"/>
                <p:cNvGrpSpPr/>
                <p:nvPr/>
              </p:nvGrpSpPr>
              <p:grpSpPr>
                <a:xfrm>
                  <a:off x="13834307" y="3231215"/>
                  <a:ext cx="132140" cy="132140"/>
                  <a:chOff x="10277358" y="3496592"/>
                  <a:chExt cx="608100" cy="608100"/>
                </a:xfrm>
              </p:grpSpPr>
              <p:sp>
                <p:nvSpPr>
                  <p:cNvPr id="1992" name="Google Shape;1992;g93ebb510c3_0_0"/>
                  <p:cNvSpPr/>
                  <p:nvPr/>
                </p:nvSpPr>
                <p:spPr>
                  <a:xfrm>
                    <a:off x="10277358" y="3496592"/>
                    <a:ext cx="608100" cy="608100"/>
                  </a:xfrm>
                  <a:prstGeom prst="donut">
                    <a:avLst>
                      <a:gd name="adj" fmla="val 21059"/>
                    </a:avLst>
                  </a:prstGeom>
                  <a:solidFill>
                    <a:srgbClr val="7FBE3A"/>
                  </a:solidFill>
                  <a:ln w="12700" cap="flat" cmpd="sng">
                    <a:solidFill>
                      <a:srgbClr val="D1E7B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93" name="Google Shape;1993;g93ebb510c3_0_0"/>
                  <p:cNvSpPr/>
                  <p:nvPr/>
                </p:nvSpPr>
                <p:spPr>
                  <a:xfrm>
                    <a:off x="10517763" y="3751304"/>
                    <a:ext cx="107100" cy="1071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rgbClr val="7FBE3A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94" name="Google Shape;1994;g93ebb510c3_0_0"/>
                <p:cNvGrpSpPr/>
                <p:nvPr/>
              </p:nvGrpSpPr>
              <p:grpSpPr>
                <a:xfrm>
                  <a:off x="14135565" y="1135948"/>
                  <a:ext cx="212774" cy="212774"/>
                  <a:chOff x="10277358" y="3496592"/>
                  <a:chExt cx="608100" cy="608100"/>
                </a:xfrm>
              </p:grpSpPr>
              <p:sp>
                <p:nvSpPr>
                  <p:cNvPr id="1995" name="Google Shape;1995;g93ebb510c3_0_0"/>
                  <p:cNvSpPr/>
                  <p:nvPr/>
                </p:nvSpPr>
                <p:spPr>
                  <a:xfrm>
                    <a:off x="10277358" y="3496592"/>
                    <a:ext cx="608100" cy="608100"/>
                  </a:xfrm>
                  <a:prstGeom prst="donut">
                    <a:avLst>
                      <a:gd name="adj" fmla="val 21059"/>
                    </a:avLst>
                  </a:prstGeom>
                  <a:solidFill>
                    <a:srgbClr val="7FBE3A"/>
                  </a:solidFill>
                  <a:ln w="12700" cap="flat" cmpd="sng">
                    <a:solidFill>
                      <a:srgbClr val="D1E7B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96" name="Google Shape;1996;g93ebb510c3_0_0"/>
                  <p:cNvSpPr/>
                  <p:nvPr/>
                </p:nvSpPr>
                <p:spPr>
                  <a:xfrm>
                    <a:off x="10517763" y="3751304"/>
                    <a:ext cx="107100" cy="1071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rgbClr val="7FBE3A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97" name="Google Shape;1997;g93ebb510c3_0_0"/>
                <p:cNvGrpSpPr/>
                <p:nvPr/>
              </p:nvGrpSpPr>
              <p:grpSpPr>
                <a:xfrm>
                  <a:off x="12697714" y="1452332"/>
                  <a:ext cx="311530" cy="283192"/>
                  <a:chOff x="10277358" y="3496592"/>
                  <a:chExt cx="608100" cy="608100"/>
                </a:xfrm>
              </p:grpSpPr>
              <p:sp>
                <p:nvSpPr>
                  <p:cNvPr id="1998" name="Google Shape;1998;g93ebb510c3_0_0"/>
                  <p:cNvSpPr/>
                  <p:nvPr/>
                </p:nvSpPr>
                <p:spPr>
                  <a:xfrm>
                    <a:off x="10277358" y="3496592"/>
                    <a:ext cx="608100" cy="608100"/>
                  </a:xfrm>
                  <a:prstGeom prst="donut">
                    <a:avLst>
                      <a:gd name="adj" fmla="val 21059"/>
                    </a:avLst>
                  </a:prstGeom>
                  <a:solidFill>
                    <a:srgbClr val="7FBE3A"/>
                  </a:solidFill>
                  <a:ln w="12700" cap="flat" cmpd="sng">
                    <a:solidFill>
                      <a:srgbClr val="D1E7B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99" name="Google Shape;1999;g93ebb510c3_0_0"/>
                  <p:cNvSpPr/>
                  <p:nvPr/>
                </p:nvSpPr>
                <p:spPr>
                  <a:xfrm>
                    <a:off x="10517763" y="3751304"/>
                    <a:ext cx="107100" cy="1071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rgbClr val="7FBE3A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00" name="Google Shape;2000;g93ebb510c3_0_0"/>
                <p:cNvGrpSpPr/>
                <p:nvPr/>
              </p:nvGrpSpPr>
              <p:grpSpPr>
                <a:xfrm>
                  <a:off x="11310967" y="1225711"/>
                  <a:ext cx="193437" cy="212774"/>
                  <a:chOff x="10277358" y="3496592"/>
                  <a:chExt cx="608100" cy="608100"/>
                </a:xfrm>
              </p:grpSpPr>
              <p:sp>
                <p:nvSpPr>
                  <p:cNvPr id="2001" name="Google Shape;2001;g93ebb510c3_0_0"/>
                  <p:cNvSpPr/>
                  <p:nvPr/>
                </p:nvSpPr>
                <p:spPr>
                  <a:xfrm>
                    <a:off x="10277358" y="3496592"/>
                    <a:ext cx="608100" cy="608100"/>
                  </a:xfrm>
                  <a:prstGeom prst="donut">
                    <a:avLst>
                      <a:gd name="adj" fmla="val 21059"/>
                    </a:avLst>
                  </a:prstGeom>
                  <a:solidFill>
                    <a:srgbClr val="7FBE3A"/>
                  </a:solidFill>
                  <a:ln w="12700" cap="flat" cmpd="sng">
                    <a:solidFill>
                      <a:srgbClr val="D1E7B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2" name="Google Shape;2002;g93ebb510c3_0_0"/>
                  <p:cNvSpPr/>
                  <p:nvPr/>
                </p:nvSpPr>
                <p:spPr>
                  <a:xfrm>
                    <a:off x="10517763" y="3751304"/>
                    <a:ext cx="107100" cy="1071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rgbClr val="7FBE3A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03" name="Google Shape;2003;g93ebb510c3_0_0"/>
                <p:cNvGrpSpPr/>
                <p:nvPr/>
              </p:nvGrpSpPr>
              <p:grpSpPr>
                <a:xfrm>
                  <a:off x="12125302" y="1407257"/>
                  <a:ext cx="120100" cy="132140"/>
                  <a:chOff x="10277358" y="3496592"/>
                  <a:chExt cx="608100" cy="608100"/>
                </a:xfrm>
              </p:grpSpPr>
              <p:sp>
                <p:nvSpPr>
                  <p:cNvPr id="2004" name="Google Shape;2004;g93ebb510c3_0_0"/>
                  <p:cNvSpPr/>
                  <p:nvPr/>
                </p:nvSpPr>
                <p:spPr>
                  <a:xfrm>
                    <a:off x="10277358" y="3496592"/>
                    <a:ext cx="608100" cy="608100"/>
                  </a:xfrm>
                  <a:prstGeom prst="donut">
                    <a:avLst>
                      <a:gd name="adj" fmla="val 21059"/>
                    </a:avLst>
                  </a:prstGeom>
                  <a:solidFill>
                    <a:srgbClr val="7FBE3A"/>
                  </a:solidFill>
                  <a:ln w="12700" cap="flat" cmpd="sng">
                    <a:solidFill>
                      <a:srgbClr val="D1E7B9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5" name="Google Shape;2005;g93ebb510c3_0_0"/>
                  <p:cNvSpPr/>
                  <p:nvPr/>
                </p:nvSpPr>
                <p:spPr>
                  <a:xfrm>
                    <a:off x="10517763" y="3751304"/>
                    <a:ext cx="107100" cy="107100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rgbClr val="7FBE3A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006" name="Google Shape;2006;g93ebb510c3_0_0"/>
              <p:cNvSpPr txBox="1"/>
              <p:nvPr/>
            </p:nvSpPr>
            <p:spPr>
              <a:xfrm>
                <a:off x="13548083" y="3448894"/>
                <a:ext cx="827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0.0251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g93ebb510c3_0_0"/>
              <p:cNvSpPr txBox="1"/>
              <p:nvPr/>
            </p:nvSpPr>
            <p:spPr>
              <a:xfrm>
                <a:off x="14002695" y="3208152"/>
                <a:ext cx="827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0.0033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g93ebb510c3_0_0"/>
              <p:cNvSpPr txBox="1"/>
              <p:nvPr/>
            </p:nvSpPr>
            <p:spPr>
              <a:xfrm>
                <a:off x="14006877" y="3719769"/>
                <a:ext cx="710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0.008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9" name="Google Shape;2009;g93ebb510c3_0_0"/>
              <p:cNvSpPr txBox="1"/>
              <p:nvPr/>
            </p:nvSpPr>
            <p:spPr>
              <a:xfrm>
                <a:off x="14308580" y="4057770"/>
                <a:ext cx="8274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3F3F3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0.0119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10" name="Google Shape;2010;g93ebb510c3_0_0"/>
            <p:cNvSpPr/>
            <p:nvPr/>
          </p:nvSpPr>
          <p:spPr>
            <a:xfrm>
              <a:off x="13127425" y="1282945"/>
              <a:ext cx="2101200" cy="1337100"/>
            </a:xfrm>
            <a:prstGeom prst="wedgeEllipseCallout">
              <a:avLst>
                <a:gd name="adj1" fmla="val -57107"/>
                <a:gd name="adj2" fmla="val 70204"/>
              </a:avLst>
            </a:prstGeom>
            <a:solidFill>
              <a:srgbClr val="5EB9C2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Anomaly detection</a:t>
              </a:r>
              <a:endParaRPr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011" name="Google Shape;2011;g93ebb510c3_0_0"/>
          <p:cNvSpPr/>
          <p:nvPr/>
        </p:nvSpPr>
        <p:spPr>
          <a:xfrm>
            <a:off x="2973026" y="1251775"/>
            <a:ext cx="10498200" cy="665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Unsupervised learning can be used for anomaly detection as well as clustering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7"/>
          <p:cNvSpPr txBox="1"/>
          <p:nvPr/>
        </p:nvSpPr>
        <p:spPr>
          <a:xfrm>
            <a:off x="1354575" y="2483384"/>
            <a:ext cx="8560500" cy="1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Unsupervised learning looks for previously undetected patterns.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1" name="Google Shape;2021;p7"/>
          <p:cNvSpPr txBox="1"/>
          <p:nvPr/>
        </p:nvSpPr>
        <p:spPr>
          <a:xfrm>
            <a:off x="1335914" y="3548909"/>
            <a:ext cx="85605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Clustering and association are the two algorithms preferred for unsupervised learning implementation.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2" name="Google Shape;2022;p7"/>
          <p:cNvSpPr txBox="1"/>
          <p:nvPr/>
        </p:nvSpPr>
        <p:spPr>
          <a:xfrm>
            <a:off x="1335914" y="4768837"/>
            <a:ext cx="9879482" cy="16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clustering, objects with similarities are placed in one group and objects with no or less similarities are placed in another group.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3" name="Google Shape;2023;p7"/>
          <p:cNvSpPr txBox="1"/>
          <p:nvPr/>
        </p:nvSpPr>
        <p:spPr>
          <a:xfrm>
            <a:off x="1317253" y="5792843"/>
            <a:ext cx="8560500" cy="16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Association rule is used to find out the relationships between the variables in the large databases.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Google Shape;342;p12">
            <a:extLst>
              <a:ext uri="{FF2B5EF4-FFF2-40B4-BE49-F238E27FC236}">
                <a16:creationId xmlns:a16="http://schemas.microsoft.com/office/drawing/2014/main" id="{AF8AD0D4-1F0F-4877-AB38-82642781C5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524" y="2642008"/>
            <a:ext cx="403933" cy="34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43;p12">
            <a:extLst>
              <a:ext uri="{FF2B5EF4-FFF2-40B4-BE49-F238E27FC236}">
                <a16:creationId xmlns:a16="http://schemas.microsoft.com/office/drawing/2014/main" id="{82DB0BA6-6B5F-4598-96E2-3AC8588087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524" y="4944386"/>
            <a:ext cx="403933" cy="34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44;p12">
            <a:extLst>
              <a:ext uri="{FF2B5EF4-FFF2-40B4-BE49-F238E27FC236}">
                <a16:creationId xmlns:a16="http://schemas.microsoft.com/office/drawing/2014/main" id="{FFAA3B4B-D146-4E50-923E-C2DCC18852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524" y="6137268"/>
            <a:ext cx="403933" cy="3436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345;p12">
            <a:extLst>
              <a:ext uri="{FF2B5EF4-FFF2-40B4-BE49-F238E27FC236}">
                <a16:creationId xmlns:a16="http://schemas.microsoft.com/office/drawing/2014/main" id="{CFA9063C-8F79-445D-BEBD-2FC66839AF4E}"/>
              </a:ext>
            </a:extLst>
          </p:cNvPr>
          <p:cNvGrpSpPr/>
          <p:nvPr/>
        </p:nvGrpSpPr>
        <p:grpSpPr>
          <a:xfrm>
            <a:off x="750883" y="3710860"/>
            <a:ext cx="405215" cy="343645"/>
            <a:chOff x="750883" y="3498821"/>
            <a:chExt cx="405215" cy="343645"/>
          </a:xfrm>
        </p:grpSpPr>
        <p:pic>
          <p:nvPicPr>
            <p:cNvPr id="18" name="Google Shape;346;p12">
              <a:extLst>
                <a:ext uri="{FF2B5EF4-FFF2-40B4-BE49-F238E27FC236}">
                  <a16:creationId xmlns:a16="http://schemas.microsoft.com/office/drawing/2014/main" id="{793CDC8B-1BF9-4B6A-A109-1875DA43BB6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0883" y="3498821"/>
              <a:ext cx="405215" cy="343645"/>
            </a:xfrm>
            <a:custGeom>
              <a:avLst/>
              <a:gdLst/>
              <a:ahLst/>
              <a:cxnLst/>
              <a:rect l="l" t="t" r="r" b="b"/>
              <a:pathLst>
                <a:path w="405215" h="343645" extrusionOk="0">
                  <a:moveTo>
                    <a:pt x="0" y="0"/>
                  </a:moveTo>
                  <a:lnTo>
                    <a:pt x="405215" y="0"/>
                  </a:lnTo>
                  <a:lnTo>
                    <a:pt x="405215" y="343645"/>
                  </a:lnTo>
                  <a:lnTo>
                    <a:pt x="0" y="343645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19" name="Google Shape;347;p12">
              <a:extLst>
                <a:ext uri="{FF2B5EF4-FFF2-40B4-BE49-F238E27FC236}">
                  <a16:creationId xmlns:a16="http://schemas.microsoft.com/office/drawing/2014/main" id="{82A088C4-E522-454C-9A66-9897EB3C2DD2}"/>
                </a:ext>
              </a:extLst>
            </p:cNvPr>
            <p:cNvGrpSpPr/>
            <p:nvPr/>
          </p:nvGrpSpPr>
          <p:grpSpPr>
            <a:xfrm>
              <a:off x="772360" y="3522876"/>
              <a:ext cx="356102" cy="288089"/>
              <a:chOff x="772360" y="3522876"/>
              <a:chExt cx="356102" cy="288089"/>
            </a:xfrm>
          </p:grpSpPr>
          <p:sp>
            <p:nvSpPr>
              <p:cNvPr id="20" name="Google Shape;348;p12">
                <a:extLst>
                  <a:ext uri="{FF2B5EF4-FFF2-40B4-BE49-F238E27FC236}">
                    <a16:creationId xmlns:a16="http://schemas.microsoft.com/office/drawing/2014/main" id="{BBE7D90D-1497-44E1-8218-E1229FC404A8}"/>
                  </a:ext>
                </a:extLst>
              </p:cNvPr>
              <p:cNvSpPr/>
              <p:nvPr/>
            </p:nvSpPr>
            <p:spPr>
              <a:xfrm>
                <a:off x="772360" y="3522876"/>
                <a:ext cx="283793" cy="288089"/>
              </a:xfrm>
              <a:custGeom>
                <a:avLst/>
                <a:gdLst/>
                <a:ahLst/>
                <a:cxnLst/>
                <a:rect l="l" t="t" r="r" b="b"/>
                <a:pathLst>
                  <a:path w="283793" h="288089" extrusionOk="0">
                    <a:moveTo>
                      <a:pt x="283794" y="144045"/>
                    </a:moveTo>
                    <a:cubicBezTo>
                      <a:pt x="283794" y="223598"/>
                      <a:pt x="220264" y="288089"/>
                      <a:pt x="141897" y="288089"/>
                    </a:cubicBezTo>
                    <a:cubicBezTo>
                      <a:pt x="63529" y="288089"/>
                      <a:pt x="0" y="223598"/>
                      <a:pt x="0" y="144045"/>
                    </a:cubicBezTo>
                    <a:cubicBezTo>
                      <a:pt x="0" y="64491"/>
                      <a:pt x="63529" y="0"/>
                      <a:pt x="141897" y="0"/>
                    </a:cubicBezTo>
                    <a:cubicBezTo>
                      <a:pt x="220264" y="0"/>
                      <a:pt x="283794" y="64491"/>
                      <a:pt x="283794" y="144045"/>
                    </a:cubicBezTo>
                    <a:close/>
                  </a:path>
                </a:pathLst>
              </a:custGeom>
              <a:noFill/>
              <a:ln w="1130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49;p12">
                <a:extLst>
                  <a:ext uri="{FF2B5EF4-FFF2-40B4-BE49-F238E27FC236}">
                    <a16:creationId xmlns:a16="http://schemas.microsoft.com/office/drawing/2014/main" id="{941F671D-4A7A-495D-8A78-8A1BE83E1333}"/>
                  </a:ext>
                </a:extLst>
              </p:cNvPr>
              <p:cNvSpPr/>
              <p:nvPr/>
            </p:nvSpPr>
            <p:spPr>
              <a:xfrm>
                <a:off x="803575" y="3556238"/>
                <a:ext cx="221364" cy="221364"/>
              </a:xfrm>
              <a:custGeom>
                <a:avLst/>
                <a:gdLst/>
                <a:ahLst/>
                <a:cxnLst/>
                <a:rect l="l" t="t" r="r" b="b"/>
                <a:pathLst>
                  <a:path w="221364" h="221364" extrusionOk="0">
                    <a:moveTo>
                      <a:pt x="221365" y="110682"/>
                    </a:moveTo>
                    <a:cubicBezTo>
                      <a:pt x="221365" y="171810"/>
                      <a:pt x="171811" y="221365"/>
                      <a:pt x="110682" y="221365"/>
                    </a:cubicBezTo>
                    <a:cubicBezTo>
                      <a:pt x="49554" y="221365"/>
                      <a:pt x="0" y="171810"/>
                      <a:pt x="0" y="110682"/>
                    </a:cubicBezTo>
                    <a:cubicBezTo>
                      <a:pt x="0" y="49554"/>
                      <a:pt x="49554" y="0"/>
                      <a:pt x="110682" y="0"/>
                    </a:cubicBezTo>
                    <a:cubicBezTo>
                      <a:pt x="171811" y="0"/>
                      <a:pt x="221365" y="49554"/>
                      <a:pt x="221365" y="110682"/>
                    </a:cubicBezTo>
                    <a:close/>
                  </a:path>
                </a:pathLst>
              </a:custGeom>
              <a:solidFill>
                <a:srgbClr val="3C9B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350;p12">
                <a:extLst>
                  <a:ext uri="{FF2B5EF4-FFF2-40B4-BE49-F238E27FC236}">
                    <a16:creationId xmlns:a16="http://schemas.microsoft.com/office/drawing/2014/main" id="{6572CAF0-A093-41A0-9DFC-50A2033442B8}"/>
                  </a:ext>
                </a:extLst>
              </p:cNvPr>
              <p:cNvSpPr/>
              <p:nvPr/>
            </p:nvSpPr>
            <p:spPr>
              <a:xfrm>
                <a:off x="1021646" y="3566118"/>
                <a:ext cx="106816" cy="202177"/>
              </a:xfrm>
              <a:custGeom>
                <a:avLst/>
                <a:gdLst/>
                <a:ahLst/>
                <a:cxnLst/>
                <a:rect l="l" t="t" r="r" b="b"/>
                <a:pathLst>
                  <a:path w="106816" h="202177" extrusionOk="0">
                    <a:moveTo>
                      <a:pt x="286" y="0"/>
                    </a:moveTo>
                    <a:lnTo>
                      <a:pt x="106816" y="101805"/>
                    </a:lnTo>
                    <a:lnTo>
                      <a:pt x="0" y="202178"/>
                    </a:lnTo>
                    <a:cubicBezTo>
                      <a:pt x="0" y="202178"/>
                      <a:pt x="84909" y="106816"/>
                      <a:pt x="286" y="0"/>
                    </a:cubicBezTo>
                    <a:close/>
                  </a:path>
                </a:pathLst>
              </a:custGeom>
              <a:solidFill>
                <a:srgbClr val="3C9B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"/>
          <p:cNvSpPr txBox="1">
            <a:spLocks noGrp="1"/>
          </p:cNvSpPr>
          <p:nvPr>
            <p:ph type="body" idx="1"/>
          </p:nvPr>
        </p:nvSpPr>
        <p:spPr>
          <a:xfrm>
            <a:off x="1284050" y="3120435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highlight>
                  <a:srgbClr val="FFFFFF"/>
                </a:highlight>
              </a:rPr>
              <a:t>Explain the mechanism of unsupervised learning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/>
          </a:p>
        </p:txBody>
      </p:sp>
      <p:sp>
        <p:nvSpPr>
          <p:cNvPr id="155" name="Google Shape;155;p3"/>
          <p:cNvSpPr txBox="1">
            <a:spLocks noGrp="1"/>
          </p:cNvSpPr>
          <p:nvPr>
            <p:ph type="body" idx="2"/>
          </p:nvPr>
        </p:nvSpPr>
        <p:spPr>
          <a:xfrm>
            <a:off x="1284048" y="4243911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Describe different clustering techniques</a:t>
            </a:r>
            <a:endParaRPr/>
          </a:p>
        </p:txBody>
      </p:sp>
      <p:pic>
        <p:nvPicPr>
          <p:cNvPr id="6" name="Google Shape;342;p12">
            <a:extLst>
              <a:ext uri="{FF2B5EF4-FFF2-40B4-BE49-F238E27FC236}">
                <a16:creationId xmlns:a16="http://schemas.microsoft.com/office/drawing/2014/main" id="{889E60AC-0E1A-4FF2-9CB8-5FA07D7D28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524" y="3198597"/>
            <a:ext cx="403933" cy="3436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345;p12">
            <a:extLst>
              <a:ext uri="{FF2B5EF4-FFF2-40B4-BE49-F238E27FC236}">
                <a16:creationId xmlns:a16="http://schemas.microsoft.com/office/drawing/2014/main" id="{C8803B9C-438B-4596-9E82-AF50A5E56B6A}"/>
              </a:ext>
            </a:extLst>
          </p:cNvPr>
          <p:cNvGrpSpPr/>
          <p:nvPr/>
        </p:nvGrpSpPr>
        <p:grpSpPr>
          <a:xfrm>
            <a:off x="750883" y="4346961"/>
            <a:ext cx="405215" cy="343645"/>
            <a:chOff x="750883" y="3498821"/>
            <a:chExt cx="405215" cy="343645"/>
          </a:xfrm>
        </p:grpSpPr>
        <p:pic>
          <p:nvPicPr>
            <p:cNvPr id="8" name="Google Shape;346;p12">
              <a:extLst>
                <a:ext uri="{FF2B5EF4-FFF2-40B4-BE49-F238E27FC236}">
                  <a16:creationId xmlns:a16="http://schemas.microsoft.com/office/drawing/2014/main" id="{2108AA5A-BCBB-4CBA-B116-0CA4E9A9C95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0883" y="3498821"/>
              <a:ext cx="405215" cy="343645"/>
            </a:xfrm>
            <a:custGeom>
              <a:avLst/>
              <a:gdLst/>
              <a:ahLst/>
              <a:cxnLst/>
              <a:rect l="l" t="t" r="r" b="b"/>
              <a:pathLst>
                <a:path w="405215" h="343645" extrusionOk="0">
                  <a:moveTo>
                    <a:pt x="0" y="0"/>
                  </a:moveTo>
                  <a:lnTo>
                    <a:pt x="405215" y="0"/>
                  </a:lnTo>
                  <a:lnTo>
                    <a:pt x="405215" y="343645"/>
                  </a:lnTo>
                  <a:lnTo>
                    <a:pt x="0" y="343645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9" name="Google Shape;347;p12">
              <a:extLst>
                <a:ext uri="{FF2B5EF4-FFF2-40B4-BE49-F238E27FC236}">
                  <a16:creationId xmlns:a16="http://schemas.microsoft.com/office/drawing/2014/main" id="{B73AE070-65B7-4D98-9F2A-DC13CE98129D}"/>
                </a:ext>
              </a:extLst>
            </p:cNvPr>
            <p:cNvGrpSpPr/>
            <p:nvPr/>
          </p:nvGrpSpPr>
          <p:grpSpPr>
            <a:xfrm>
              <a:off x="772360" y="3522876"/>
              <a:ext cx="356102" cy="288089"/>
              <a:chOff x="772360" y="3522876"/>
              <a:chExt cx="356102" cy="288089"/>
            </a:xfrm>
          </p:grpSpPr>
          <p:sp>
            <p:nvSpPr>
              <p:cNvPr id="10" name="Google Shape;348;p12">
                <a:extLst>
                  <a:ext uri="{FF2B5EF4-FFF2-40B4-BE49-F238E27FC236}">
                    <a16:creationId xmlns:a16="http://schemas.microsoft.com/office/drawing/2014/main" id="{0CF8791F-769D-41FC-B338-5A8FC61B1FB7}"/>
                  </a:ext>
                </a:extLst>
              </p:cNvPr>
              <p:cNvSpPr/>
              <p:nvPr/>
            </p:nvSpPr>
            <p:spPr>
              <a:xfrm>
                <a:off x="772360" y="3522876"/>
                <a:ext cx="283793" cy="288089"/>
              </a:xfrm>
              <a:custGeom>
                <a:avLst/>
                <a:gdLst/>
                <a:ahLst/>
                <a:cxnLst/>
                <a:rect l="l" t="t" r="r" b="b"/>
                <a:pathLst>
                  <a:path w="283793" h="288089" extrusionOk="0">
                    <a:moveTo>
                      <a:pt x="283794" y="144045"/>
                    </a:moveTo>
                    <a:cubicBezTo>
                      <a:pt x="283794" y="223598"/>
                      <a:pt x="220264" y="288089"/>
                      <a:pt x="141897" y="288089"/>
                    </a:cubicBezTo>
                    <a:cubicBezTo>
                      <a:pt x="63529" y="288089"/>
                      <a:pt x="0" y="223598"/>
                      <a:pt x="0" y="144045"/>
                    </a:cubicBezTo>
                    <a:cubicBezTo>
                      <a:pt x="0" y="64491"/>
                      <a:pt x="63529" y="0"/>
                      <a:pt x="141897" y="0"/>
                    </a:cubicBezTo>
                    <a:cubicBezTo>
                      <a:pt x="220264" y="0"/>
                      <a:pt x="283794" y="64491"/>
                      <a:pt x="283794" y="144045"/>
                    </a:cubicBezTo>
                    <a:close/>
                  </a:path>
                </a:pathLst>
              </a:custGeom>
              <a:noFill/>
              <a:ln w="1130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349;p12">
                <a:extLst>
                  <a:ext uri="{FF2B5EF4-FFF2-40B4-BE49-F238E27FC236}">
                    <a16:creationId xmlns:a16="http://schemas.microsoft.com/office/drawing/2014/main" id="{D786B286-8EDA-4E73-BD0F-BC9C4D048420}"/>
                  </a:ext>
                </a:extLst>
              </p:cNvPr>
              <p:cNvSpPr/>
              <p:nvPr/>
            </p:nvSpPr>
            <p:spPr>
              <a:xfrm>
                <a:off x="803575" y="3556238"/>
                <a:ext cx="221364" cy="221364"/>
              </a:xfrm>
              <a:custGeom>
                <a:avLst/>
                <a:gdLst/>
                <a:ahLst/>
                <a:cxnLst/>
                <a:rect l="l" t="t" r="r" b="b"/>
                <a:pathLst>
                  <a:path w="221364" h="221364" extrusionOk="0">
                    <a:moveTo>
                      <a:pt x="221365" y="110682"/>
                    </a:moveTo>
                    <a:cubicBezTo>
                      <a:pt x="221365" y="171810"/>
                      <a:pt x="171811" y="221365"/>
                      <a:pt x="110682" y="221365"/>
                    </a:cubicBezTo>
                    <a:cubicBezTo>
                      <a:pt x="49554" y="221365"/>
                      <a:pt x="0" y="171810"/>
                      <a:pt x="0" y="110682"/>
                    </a:cubicBezTo>
                    <a:cubicBezTo>
                      <a:pt x="0" y="49554"/>
                      <a:pt x="49554" y="0"/>
                      <a:pt x="110682" y="0"/>
                    </a:cubicBezTo>
                    <a:cubicBezTo>
                      <a:pt x="171811" y="0"/>
                      <a:pt x="221365" y="49554"/>
                      <a:pt x="221365" y="110682"/>
                    </a:cubicBezTo>
                    <a:close/>
                  </a:path>
                </a:pathLst>
              </a:custGeom>
              <a:solidFill>
                <a:srgbClr val="3C9B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350;p12">
                <a:extLst>
                  <a:ext uri="{FF2B5EF4-FFF2-40B4-BE49-F238E27FC236}">
                    <a16:creationId xmlns:a16="http://schemas.microsoft.com/office/drawing/2014/main" id="{A58ED636-AF94-4C96-B7C5-29ADA3DA1ED8}"/>
                  </a:ext>
                </a:extLst>
              </p:cNvPr>
              <p:cNvSpPr/>
              <p:nvPr/>
            </p:nvSpPr>
            <p:spPr>
              <a:xfrm>
                <a:off x="1021646" y="3566118"/>
                <a:ext cx="106816" cy="202177"/>
              </a:xfrm>
              <a:custGeom>
                <a:avLst/>
                <a:gdLst/>
                <a:ahLst/>
                <a:cxnLst/>
                <a:rect l="l" t="t" r="r" b="b"/>
                <a:pathLst>
                  <a:path w="106816" h="202177" extrusionOk="0">
                    <a:moveTo>
                      <a:pt x="286" y="0"/>
                    </a:moveTo>
                    <a:lnTo>
                      <a:pt x="106816" y="101805"/>
                    </a:lnTo>
                    <a:lnTo>
                      <a:pt x="0" y="202178"/>
                    </a:lnTo>
                    <a:cubicBezTo>
                      <a:pt x="0" y="202178"/>
                      <a:pt x="84909" y="106816"/>
                      <a:pt x="286" y="0"/>
                    </a:cubicBezTo>
                    <a:close/>
                  </a:path>
                </a:pathLst>
              </a:custGeom>
              <a:solidFill>
                <a:srgbClr val="3C9B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Unsupervised Learning: Overview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Unsupervised Learning: Overview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6" name="Google Shape;16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1125" y="760650"/>
            <a:ext cx="8698951" cy="36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6"/>
          <p:cNvGrpSpPr/>
          <p:nvPr/>
        </p:nvGrpSpPr>
        <p:grpSpPr>
          <a:xfrm>
            <a:off x="3781125" y="3137303"/>
            <a:ext cx="11364679" cy="4634328"/>
            <a:chOff x="1832605" y="3117425"/>
            <a:chExt cx="11364679" cy="4634328"/>
          </a:xfrm>
        </p:grpSpPr>
        <p:sp>
          <p:nvSpPr>
            <p:cNvPr id="168" name="Google Shape;168;p6"/>
            <p:cNvSpPr txBox="1"/>
            <p:nvPr/>
          </p:nvSpPr>
          <p:spPr>
            <a:xfrm>
              <a:off x="2107435" y="3117425"/>
              <a:ext cx="11089849" cy="1107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Unsupervised learning allows the model to work on its own to discover the pattern and information that was previously undetected.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2750822" y="5046573"/>
              <a:ext cx="10217862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15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It helps to find out all kind of unknown pattern in data.</a:t>
              </a:r>
              <a:endParaRPr/>
            </a:p>
            <a:p>
              <a:pPr marL="5715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1832605" y="6982352"/>
              <a:ext cx="10251524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715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It helps to find out the features required for categorization.</a:t>
              </a:r>
              <a:endParaRPr/>
            </a:p>
            <a:p>
              <a:pPr marL="5715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71" name="Google Shape;171;p6"/>
          <p:cNvGrpSpPr/>
          <p:nvPr/>
        </p:nvGrpSpPr>
        <p:grpSpPr>
          <a:xfrm>
            <a:off x="0" y="3099203"/>
            <a:ext cx="4699342" cy="4405742"/>
            <a:chOff x="-311942" y="2701636"/>
            <a:chExt cx="4699342" cy="4405742"/>
          </a:xfrm>
        </p:grpSpPr>
        <p:sp>
          <p:nvSpPr>
            <p:cNvPr id="172" name="Google Shape;172;p6"/>
            <p:cNvSpPr/>
            <p:nvPr/>
          </p:nvSpPr>
          <p:spPr>
            <a:xfrm>
              <a:off x="-311942" y="2701636"/>
              <a:ext cx="4405742" cy="4405742"/>
            </a:xfrm>
            <a:prstGeom prst="arc">
              <a:avLst>
                <a:gd name="adj1" fmla="val 16200000"/>
                <a:gd name="adj2" fmla="val 5395857"/>
              </a:avLst>
            </a:prstGeom>
            <a:noFill/>
            <a:ln w="28575" cap="flat" cmpd="sng">
              <a:solidFill>
                <a:srgbClr val="A5A5A5"/>
              </a:solidFill>
              <a:prstDash val="solid"/>
              <a:round/>
              <a:headEnd type="oval" w="lg" len="lg"/>
              <a:tailEnd type="oval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2819432" y="2829664"/>
              <a:ext cx="457200" cy="457200"/>
            </a:xfrm>
            <a:prstGeom prst="ellipse">
              <a:avLst/>
            </a:prstGeom>
            <a:solidFill>
              <a:srgbClr val="FF7575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2819432" y="6532164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3930200" y="4634485"/>
              <a:ext cx="457200" cy="457200"/>
            </a:xfrm>
            <a:prstGeom prst="ellipse">
              <a:avLst/>
            </a:prstGeom>
            <a:solidFill>
              <a:srgbClr val="17BFAB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3bc02c2f2_0_238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Unsupervised Learning: Real-Life Scenarios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1" name="Google Shape;181;g93bc02c2f2_0_2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9400" y="760650"/>
            <a:ext cx="10539875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93bc02c2f2_0_2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0788" y="2288075"/>
            <a:ext cx="7934325" cy="5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93bc02c2f2_0_238"/>
          <p:cNvSpPr txBox="1"/>
          <p:nvPr/>
        </p:nvSpPr>
        <p:spPr>
          <a:xfrm>
            <a:off x="2925125" y="2392250"/>
            <a:ext cx="2482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Customer segmentation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g93bc02c2f2_0_238"/>
          <p:cNvSpPr txBox="1"/>
          <p:nvPr/>
        </p:nvSpPr>
        <p:spPr>
          <a:xfrm>
            <a:off x="11131525" y="2392250"/>
            <a:ext cx="2482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Recommended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systems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g93bc02c2f2_0_238"/>
          <p:cNvSpPr txBox="1"/>
          <p:nvPr/>
        </p:nvSpPr>
        <p:spPr>
          <a:xfrm>
            <a:off x="12616150" y="4429438"/>
            <a:ext cx="2482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Targeted marketing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g93bc02c2f2_0_238"/>
          <p:cNvSpPr txBox="1"/>
          <p:nvPr/>
        </p:nvSpPr>
        <p:spPr>
          <a:xfrm>
            <a:off x="10972050" y="7088400"/>
            <a:ext cx="2482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Big data visualization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g93bc02c2f2_0_238"/>
          <p:cNvSpPr txBox="1"/>
          <p:nvPr/>
        </p:nvSpPr>
        <p:spPr>
          <a:xfrm>
            <a:off x="2925125" y="7088400"/>
            <a:ext cx="2482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Meaningful compression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g93bc02c2f2_0_238"/>
          <p:cNvSpPr txBox="1"/>
          <p:nvPr/>
        </p:nvSpPr>
        <p:spPr>
          <a:xfrm>
            <a:off x="1446525" y="4429438"/>
            <a:ext cx="2482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Feature elicitation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3bc02c2f2_0_193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Unsupervised Learning: Process Flow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g93bc02c2f2_0_193"/>
          <p:cNvSpPr/>
          <p:nvPr/>
        </p:nvSpPr>
        <p:spPr>
          <a:xfrm>
            <a:off x="2708350" y="1564375"/>
            <a:ext cx="10949284" cy="811586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There are no labels on the data. The machine learning algorithm searches for the patterns it can detect.</a:t>
            </a:r>
            <a:endParaRPr sz="2200" b="0" i="0" u="none" strike="noStrike" cap="non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5" name="Google Shape;195;g93bc02c2f2_0_193"/>
          <p:cNvGrpSpPr/>
          <p:nvPr/>
        </p:nvGrpSpPr>
        <p:grpSpPr>
          <a:xfrm>
            <a:off x="4668947" y="2695914"/>
            <a:ext cx="6918106" cy="5514726"/>
            <a:chOff x="8481117" y="884252"/>
            <a:chExt cx="7516413" cy="6983317"/>
          </a:xfrm>
        </p:grpSpPr>
        <p:grpSp>
          <p:nvGrpSpPr>
            <p:cNvPr id="196" name="Google Shape;196;g93bc02c2f2_0_193"/>
            <p:cNvGrpSpPr/>
            <p:nvPr/>
          </p:nvGrpSpPr>
          <p:grpSpPr>
            <a:xfrm>
              <a:off x="8481117" y="1531913"/>
              <a:ext cx="7516413" cy="6335656"/>
              <a:chOff x="8481117" y="1417613"/>
              <a:chExt cx="7516413" cy="6335656"/>
            </a:xfrm>
          </p:grpSpPr>
          <p:grpSp>
            <p:nvGrpSpPr>
              <p:cNvPr id="197" name="Google Shape;197;g93bc02c2f2_0_193"/>
              <p:cNvGrpSpPr/>
              <p:nvPr/>
            </p:nvGrpSpPr>
            <p:grpSpPr>
              <a:xfrm>
                <a:off x="9272006" y="1541166"/>
                <a:ext cx="1618653" cy="1704403"/>
                <a:chOff x="10352972" y="1593682"/>
                <a:chExt cx="1618653" cy="1704403"/>
              </a:xfrm>
            </p:grpSpPr>
            <p:sp>
              <p:nvSpPr>
                <p:cNvPr id="198" name="Google Shape;198;g93bc02c2f2_0_193"/>
                <p:cNvSpPr/>
                <p:nvPr/>
              </p:nvSpPr>
              <p:spPr>
                <a:xfrm>
                  <a:off x="10352972" y="1787885"/>
                  <a:ext cx="1392600" cy="1510200"/>
                </a:xfrm>
                <a:prstGeom prst="rect">
                  <a:avLst/>
                </a:prstGeom>
                <a:solidFill>
                  <a:srgbClr val="FBE4D4"/>
                </a:solidFill>
                <a:ln w="12700" cap="flat" cmpd="sng">
                  <a:solidFill>
                    <a:srgbClr val="3F3F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199;g93bc02c2f2_0_193"/>
                <p:cNvSpPr/>
                <p:nvPr/>
              </p:nvSpPr>
              <p:spPr>
                <a:xfrm>
                  <a:off x="10460463" y="1706917"/>
                  <a:ext cx="1392600" cy="1510200"/>
                </a:xfrm>
                <a:prstGeom prst="rect">
                  <a:avLst/>
                </a:prstGeom>
                <a:solidFill>
                  <a:srgbClr val="FBE4D4"/>
                </a:solidFill>
                <a:ln w="12700" cap="flat" cmpd="sng">
                  <a:solidFill>
                    <a:srgbClr val="3F3F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00" name="Google Shape;200;g93bc02c2f2_0_193"/>
                <p:cNvGrpSpPr/>
                <p:nvPr/>
              </p:nvGrpSpPr>
              <p:grpSpPr>
                <a:xfrm>
                  <a:off x="10578561" y="1593682"/>
                  <a:ext cx="1393064" cy="1510200"/>
                  <a:chOff x="11108847" y="1775983"/>
                  <a:chExt cx="1393064" cy="1510200"/>
                </a:xfrm>
              </p:grpSpPr>
              <p:sp>
                <p:nvSpPr>
                  <p:cNvPr id="201" name="Google Shape;201;g93bc02c2f2_0_193"/>
                  <p:cNvSpPr/>
                  <p:nvPr/>
                </p:nvSpPr>
                <p:spPr>
                  <a:xfrm>
                    <a:off x="11109311" y="1775983"/>
                    <a:ext cx="1392600" cy="1510200"/>
                  </a:xfrm>
                  <a:prstGeom prst="rect">
                    <a:avLst/>
                  </a:prstGeom>
                  <a:solidFill>
                    <a:srgbClr val="FBE4D4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g93bc02c2f2_0_193"/>
                  <p:cNvSpPr txBox="1"/>
                  <p:nvPr/>
                </p:nvSpPr>
                <p:spPr>
                  <a:xfrm>
                    <a:off x="11108847" y="1876558"/>
                    <a:ext cx="1382100" cy="1286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500"/>
                      <a:buFont typeface="Arial"/>
                      <a:buNone/>
                    </a:pPr>
                    <a:r>
                      <a:rPr lang="en-US" sz="15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Training text,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500"/>
                      <a:buFont typeface="Arial"/>
                      <a:buNone/>
                    </a:pPr>
                    <a:r>
                      <a:rPr lang="en-US" sz="15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documents,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500"/>
                      <a:buFont typeface="Arial"/>
                      <a:buNone/>
                    </a:pPr>
                    <a:r>
                      <a:rPr lang="en-US" sz="15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images, etc.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03" name="Google Shape;203;g93bc02c2f2_0_193"/>
              <p:cNvGrpSpPr/>
              <p:nvPr/>
            </p:nvGrpSpPr>
            <p:grpSpPr>
              <a:xfrm>
                <a:off x="12511125" y="1417613"/>
                <a:ext cx="2160521" cy="1497588"/>
                <a:chOff x="13590646" y="1393203"/>
                <a:chExt cx="2160521" cy="1497588"/>
              </a:xfrm>
            </p:grpSpPr>
            <p:grpSp>
              <p:nvGrpSpPr>
                <p:cNvPr id="204" name="Google Shape;204;g93bc02c2f2_0_193"/>
                <p:cNvGrpSpPr/>
                <p:nvPr/>
              </p:nvGrpSpPr>
              <p:grpSpPr>
                <a:xfrm>
                  <a:off x="13590646" y="1393203"/>
                  <a:ext cx="480904" cy="1497588"/>
                  <a:chOff x="12958415" y="1469044"/>
                  <a:chExt cx="480904" cy="1497588"/>
                </a:xfrm>
              </p:grpSpPr>
              <p:sp>
                <p:nvSpPr>
                  <p:cNvPr id="205" name="Google Shape;205;g93bc02c2f2_0_193"/>
                  <p:cNvSpPr/>
                  <p:nvPr/>
                </p:nvSpPr>
                <p:spPr>
                  <a:xfrm>
                    <a:off x="13279419" y="1469044"/>
                    <a:ext cx="159900" cy="1302300"/>
                  </a:xfrm>
                  <a:prstGeom prst="rect">
                    <a:avLst/>
                  </a:prstGeom>
                  <a:solidFill>
                    <a:srgbClr val="FFF2CC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6" name="Google Shape;206;g93bc02c2f2_0_193"/>
                  <p:cNvSpPr/>
                  <p:nvPr/>
                </p:nvSpPr>
                <p:spPr>
                  <a:xfrm>
                    <a:off x="13118917" y="1562079"/>
                    <a:ext cx="159900" cy="1302300"/>
                  </a:xfrm>
                  <a:prstGeom prst="rect">
                    <a:avLst/>
                  </a:prstGeom>
                  <a:solidFill>
                    <a:srgbClr val="FFF2CC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g93bc02c2f2_0_193"/>
                  <p:cNvSpPr/>
                  <p:nvPr/>
                </p:nvSpPr>
                <p:spPr>
                  <a:xfrm>
                    <a:off x="12958415" y="1664332"/>
                    <a:ext cx="159900" cy="1302300"/>
                  </a:xfrm>
                  <a:prstGeom prst="rect">
                    <a:avLst/>
                  </a:prstGeom>
                  <a:solidFill>
                    <a:srgbClr val="FFF2CC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8" name="Google Shape;208;g93bc02c2f2_0_193"/>
                <p:cNvSpPr txBox="1"/>
                <p:nvPr/>
              </p:nvSpPr>
              <p:spPr>
                <a:xfrm>
                  <a:off x="14117967" y="1440662"/>
                  <a:ext cx="1633200" cy="584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Feature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vectors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9" name="Google Shape;209;g93bc02c2f2_0_193"/>
              <p:cNvSpPr/>
              <p:nvPr/>
            </p:nvSpPr>
            <p:spPr>
              <a:xfrm>
                <a:off x="11081361" y="2057927"/>
                <a:ext cx="1311300" cy="476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88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g93bc02c2f2_0_193"/>
              <p:cNvSpPr/>
              <p:nvPr/>
            </p:nvSpPr>
            <p:spPr>
              <a:xfrm rot="5400000">
                <a:off x="12353568" y="3191428"/>
                <a:ext cx="705300" cy="476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88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1" name="Google Shape;211;g93bc02c2f2_0_193"/>
              <p:cNvGrpSpPr/>
              <p:nvPr/>
            </p:nvGrpSpPr>
            <p:grpSpPr>
              <a:xfrm>
                <a:off x="11982884" y="3884599"/>
                <a:ext cx="1511400" cy="1511400"/>
                <a:chOff x="13811094" y="3866464"/>
                <a:chExt cx="1511400" cy="1511400"/>
              </a:xfrm>
            </p:grpSpPr>
            <p:sp>
              <p:nvSpPr>
                <p:cNvPr id="212" name="Google Shape;212;g93bc02c2f2_0_193"/>
                <p:cNvSpPr/>
                <p:nvPr/>
              </p:nvSpPr>
              <p:spPr>
                <a:xfrm>
                  <a:off x="13811094" y="3866464"/>
                  <a:ext cx="1511400" cy="1511400"/>
                </a:xfrm>
                <a:prstGeom prst="ellipse">
                  <a:avLst/>
                </a:prstGeom>
                <a:solidFill>
                  <a:srgbClr val="EDEDED"/>
                </a:solidFill>
                <a:ln w="12700" cap="flat" cmpd="sng">
                  <a:solidFill>
                    <a:srgbClr val="3F3F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" name="Google Shape;213;g93bc02c2f2_0_193"/>
                <p:cNvSpPr txBox="1"/>
                <p:nvPr/>
              </p:nvSpPr>
              <p:spPr>
                <a:xfrm>
                  <a:off x="14005053" y="4121375"/>
                  <a:ext cx="1160400" cy="99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en-US" sz="15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Machine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en-US" sz="15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learning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500"/>
                    <a:buFont typeface="Arial"/>
                    <a:buNone/>
                  </a:pPr>
                  <a:r>
                    <a:rPr lang="en-US" sz="15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algorithm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14" name="Google Shape;214;g93bc02c2f2_0_193"/>
              <p:cNvSpPr/>
              <p:nvPr/>
            </p:nvSpPr>
            <p:spPr>
              <a:xfrm rot="5400000">
                <a:off x="12400739" y="5581237"/>
                <a:ext cx="646500" cy="3633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88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5" name="Google Shape;215;g93bc02c2f2_0_193"/>
              <p:cNvGrpSpPr/>
              <p:nvPr/>
            </p:nvGrpSpPr>
            <p:grpSpPr>
              <a:xfrm>
                <a:off x="8481117" y="5758269"/>
                <a:ext cx="7516413" cy="1995000"/>
                <a:chOff x="8481117" y="5758269"/>
                <a:chExt cx="7516413" cy="1995000"/>
              </a:xfrm>
            </p:grpSpPr>
            <p:grpSp>
              <p:nvGrpSpPr>
                <p:cNvPr id="216" name="Google Shape;216;g93bc02c2f2_0_193"/>
                <p:cNvGrpSpPr/>
                <p:nvPr/>
              </p:nvGrpSpPr>
              <p:grpSpPr>
                <a:xfrm>
                  <a:off x="8481117" y="6046030"/>
                  <a:ext cx="1392600" cy="1510200"/>
                  <a:chOff x="9562083" y="6098546"/>
                  <a:chExt cx="1392600" cy="1510200"/>
                </a:xfrm>
              </p:grpSpPr>
              <p:sp>
                <p:nvSpPr>
                  <p:cNvPr id="217" name="Google Shape;217;g93bc02c2f2_0_193"/>
                  <p:cNvSpPr/>
                  <p:nvPr/>
                </p:nvSpPr>
                <p:spPr>
                  <a:xfrm>
                    <a:off x="9562083" y="6098546"/>
                    <a:ext cx="1392600" cy="1510200"/>
                  </a:xfrm>
                  <a:prstGeom prst="rect">
                    <a:avLst/>
                  </a:prstGeom>
                  <a:solidFill>
                    <a:srgbClr val="FBE4D4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g93bc02c2f2_0_193"/>
                  <p:cNvSpPr txBox="1"/>
                  <p:nvPr/>
                </p:nvSpPr>
                <p:spPr>
                  <a:xfrm>
                    <a:off x="9593773" y="6300806"/>
                    <a:ext cx="1350300" cy="9939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500"/>
                      <a:buFont typeface="Arial"/>
                      <a:buNone/>
                    </a:pPr>
                    <a:r>
                      <a:rPr lang="en-US" sz="15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New text,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500"/>
                      <a:buFont typeface="Arial"/>
                      <a:buNone/>
                    </a:pPr>
                    <a:r>
                      <a:rPr lang="en-US" sz="15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document,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500"/>
                      <a:buFont typeface="Arial"/>
                      <a:buNone/>
                    </a:pPr>
                    <a:r>
                      <a:rPr lang="en-US" sz="15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images, etc.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19" name="Google Shape;219;g93bc02c2f2_0_193"/>
                <p:cNvSpPr/>
                <p:nvPr/>
              </p:nvSpPr>
              <p:spPr>
                <a:xfrm>
                  <a:off x="10012594" y="6560647"/>
                  <a:ext cx="759600" cy="4767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A9D1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" name="Google Shape;220;g93bc02c2f2_0_193"/>
                <p:cNvSpPr/>
                <p:nvPr/>
              </p:nvSpPr>
              <p:spPr>
                <a:xfrm>
                  <a:off x="10892547" y="6144022"/>
                  <a:ext cx="159900" cy="1302300"/>
                </a:xfrm>
                <a:prstGeom prst="rect">
                  <a:avLst/>
                </a:prstGeom>
                <a:solidFill>
                  <a:srgbClr val="FFF2CC"/>
                </a:solidFill>
                <a:ln w="12700" cap="flat" cmpd="sng">
                  <a:solidFill>
                    <a:srgbClr val="3F3F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221;g93bc02c2f2_0_193"/>
                <p:cNvSpPr txBox="1"/>
                <p:nvPr/>
              </p:nvSpPr>
              <p:spPr>
                <a:xfrm>
                  <a:off x="11101434" y="5819890"/>
                  <a:ext cx="1392600" cy="584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Feature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vectors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22;g93bc02c2f2_0_193"/>
                <p:cNvSpPr/>
                <p:nvPr/>
              </p:nvSpPr>
              <p:spPr>
                <a:xfrm>
                  <a:off x="11218352" y="6560647"/>
                  <a:ext cx="760500" cy="4767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A9D1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3" name="Google Shape;223;g93bc02c2f2_0_193"/>
                <p:cNvGrpSpPr/>
                <p:nvPr/>
              </p:nvGrpSpPr>
              <p:grpSpPr>
                <a:xfrm>
                  <a:off x="12027577" y="6112266"/>
                  <a:ext cx="1392600" cy="1392600"/>
                  <a:chOff x="13182466" y="6157635"/>
                  <a:chExt cx="1392600" cy="1392600"/>
                </a:xfrm>
              </p:grpSpPr>
              <p:sp>
                <p:nvSpPr>
                  <p:cNvPr id="224" name="Google Shape;224;g93bc02c2f2_0_193"/>
                  <p:cNvSpPr/>
                  <p:nvPr/>
                </p:nvSpPr>
                <p:spPr>
                  <a:xfrm>
                    <a:off x="13182466" y="6157635"/>
                    <a:ext cx="1392600" cy="1392600"/>
                  </a:xfrm>
                  <a:prstGeom prst="diamond">
                    <a:avLst/>
                  </a:prstGeom>
                  <a:solidFill>
                    <a:srgbClr val="F4B081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g93bc02c2f2_0_193"/>
                  <p:cNvSpPr txBox="1"/>
                  <p:nvPr/>
                </p:nvSpPr>
                <p:spPr>
                  <a:xfrm>
                    <a:off x="13318359" y="6584226"/>
                    <a:ext cx="1150800" cy="7014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500"/>
                      <a:buFont typeface="Arial"/>
                      <a:buNone/>
                    </a:pPr>
                    <a:r>
                      <a:rPr lang="en-US" sz="15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Predictive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500"/>
                      <a:buFont typeface="Arial"/>
                      <a:buNone/>
                    </a:pPr>
                    <a:r>
                      <a:rPr lang="en-US" sz="15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model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26" name="Google Shape;226;g93bc02c2f2_0_193"/>
                <p:cNvSpPr/>
                <p:nvPr/>
              </p:nvSpPr>
              <p:spPr>
                <a:xfrm>
                  <a:off x="13514863" y="6560647"/>
                  <a:ext cx="759600" cy="4767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A9D1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7" name="Google Shape;227;g93bc02c2f2_0_193"/>
                <p:cNvGrpSpPr/>
                <p:nvPr/>
              </p:nvGrpSpPr>
              <p:grpSpPr>
                <a:xfrm>
                  <a:off x="14310030" y="5758269"/>
                  <a:ext cx="1687500" cy="1995000"/>
                  <a:chOff x="14310030" y="5758269"/>
                  <a:chExt cx="1687500" cy="1995000"/>
                </a:xfrm>
              </p:grpSpPr>
              <p:sp>
                <p:nvSpPr>
                  <p:cNvPr id="228" name="Google Shape;228;g93bc02c2f2_0_193"/>
                  <p:cNvSpPr/>
                  <p:nvPr/>
                </p:nvSpPr>
                <p:spPr>
                  <a:xfrm>
                    <a:off x="14333395" y="5758269"/>
                    <a:ext cx="1633200" cy="1995000"/>
                  </a:xfrm>
                  <a:prstGeom prst="rect">
                    <a:avLst/>
                  </a:prstGeom>
                  <a:solidFill>
                    <a:srgbClr val="9CC2E5"/>
                  </a:solidFill>
                  <a:ln w="12700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g93bc02c2f2_0_193"/>
                  <p:cNvSpPr txBox="1"/>
                  <p:nvPr/>
                </p:nvSpPr>
                <p:spPr>
                  <a:xfrm>
                    <a:off x="14310030" y="5975178"/>
                    <a:ext cx="1687500" cy="1286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500"/>
                      <a:buFont typeface="Arial"/>
                      <a:buNone/>
                    </a:pPr>
                    <a:r>
                      <a:rPr lang="en-US" sz="15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Likelihood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500"/>
                      <a:buFont typeface="Arial"/>
                      <a:buNone/>
                    </a:pPr>
                    <a:r>
                      <a:rPr lang="en-US" sz="15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or cluster id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500"/>
                      <a:buFont typeface="Arial"/>
                      <a:buNone/>
                    </a:pPr>
                    <a:r>
                      <a:rPr lang="en-US" sz="15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or better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500"/>
                      <a:buFont typeface="Arial"/>
                      <a:buNone/>
                    </a:pPr>
                    <a:r>
                      <a:rPr lang="en-US" sz="15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representation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230" name="Google Shape;230;g93bc02c2f2_0_193"/>
            <p:cNvSpPr txBox="1"/>
            <p:nvPr/>
          </p:nvSpPr>
          <p:spPr>
            <a:xfrm>
              <a:off x="10639864" y="884252"/>
              <a:ext cx="3973200" cy="4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Unsupervised Learning Model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1" name="Google Shape;231;g93bc02c2f2_0_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2534" y="760650"/>
            <a:ext cx="9353606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3bc02c2f2_0_39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Unsupervised Learning vs. Supervised Learning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7" name="Google Shape;237;g93bc02c2f2_0_39"/>
          <p:cNvGrpSpPr/>
          <p:nvPr/>
        </p:nvGrpSpPr>
        <p:grpSpPr>
          <a:xfrm>
            <a:off x="393467" y="2426567"/>
            <a:ext cx="15309104" cy="6138653"/>
            <a:chOff x="393467" y="1719986"/>
            <a:chExt cx="15309104" cy="6138653"/>
          </a:xfrm>
        </p:grpSpPr>
        <p:grpSp>
          <p:nvGrpSpPr>
            <p:cNvPr id="238" name="Google Shape;238;g93bc02c2f2_0_39"/>
            <p:cNvGrpSpPr/>
            <p:nvPr/>
          </p:nvGrpSpPr>
          <p:grpSpPr>
            <a:xfrm>
              <a:off x="393467" y="1719986"/>
              <a:ext cx="7578298" cy="6053719"/>
              <a:chOff x="8481117" y="1417613"/>
              <a:chExt cx="7485478" cy="6335656"/>
            </a:xfrm>
          </p:grpSpPr>
          <p:grpSp>
            <p:nvGrpSpPr>
              <p:cNvPr id="239" name="Google Shape;239;g93bc02c2f2_0_39"/>
              <p:cNvGrpSpPr/>
              <p:nvPr/>
            </p:nvGrpSpPr>
            <p:grpSpPr>
              <a:xfrm>
                <a:off x="9272006" y="1541166"/>
                <a:ext cx="1680581" cy="1704403"/>
                <a:chOff x="10352972" y="1593682"/>
                <a:chExt cx="1680581" cy="1704403"/>
              </a:xfrm>
            </p:grpSpPr>
            <p:sp>
              <p:nvSpPr>
                <p:cNvPr id="240" name="Google Shape;240;g93bc02c2f2_0_39"/>
                <p:cNvSpPr/>
                <p:nvPr/>
              </p:nvSpPr>
              <p:spPr>
                <a:xfrm>
                  <a:off x="10352972" y="1787885"/>
                  <a:ext cx="1392600" cy="1510200"/>
                </a:xfrm>
                <a:prstGeom prst="rect">
                  <a:avLst/>
                </a:prstGeom>
                <a:solidFill>
                  <a:srgbClr val="FBE4D4"/>
                </a:solidFill>
                <a:ln w="12700" cap="flat" cmpd="sng">
                  <a:solidFill>
                    <a:srgbClr val="3F3F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g93bc02c2f2_0_39"/>
                <p:cNvSpPr/>
                <p:nvPr/>
              </p:nvSpPr>
              <p:spPr>
                <a:xfrm>
                  <a:off x="10460463" y="1706917"/>
                  <a:ext cx="1392600" cy="1510200"/>
                </a:xfrm>
                <a:prstGeom prst="rect">
                  <a:avLst/>
                </a:prstGeom>
                <a:solidFill>
                  <a:srgbClr val="FBE4D4"/>
                </a:solidFill>
                <a:ln w="12700" cap="flat" cmpd="sng">
                  <a:solidFill>
                    <a:srgbClr val="3F3F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42" name="Google Shape;242;g93bc02c2f2_0_39"/>
                <p:cNvGrpSpPr/>
                <p:nvPr/>
              </p:nvGrpSpPr>
              <p:grpSpPr>
                <a:xfrm>
                  <a:off x="10579025" y="1593682"/>
                  <a:ext cx="1454528" cy="1510956"/>
                  <a:chOff x="11109311" y="1775983"/>
                  <a:chExt cx="1454528" cy="1510956"/>
                </a:xfrm>
              </p:grpSpPr>
              <p:sp>
                <p:nvSpPr>
                  <p:cNvPr id="243" name="Google Shape;243;g93bc02c2f2_0_39"/>
                  <p:cNvSpPr/>
                  <p:nvPr/>
                </p:nvSpPr>
                <p:spPr>
                  <a:xfrm>
                    <a:off x="11109311" y="1775983"/>
                    <a:ext cx="1380879" cy="1510956"/>
                  </a:xfrm>
                  <a:prstGeom prst="rect">
                    <a:avLst/>
                  </a:prstGeom>
                  <a:solidFill>
                    <a:srgbClr val="FBE4D4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g93bc02c2f2_0_39"/>
                  <p:cNvSpPr txBox="1"/>
                  <p:nvPr/>
                </p:nvSpPr>
                <p:spPr>
                  <a:xfrm>
                    <a:off x="11121439" y="2080348"/>
                    <a:ext cx="1442400" cy="831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Training text,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documents,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images, etc.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45" name="Google Shape;245;g93bc02c2f2_0_39"/>
              <p:cNvGrpSpPr/>
              <p:nvPr/>
            </p:nvGrpSpPr>
            <p:grpSpPr>
              <a:xfrm>
                <a:off x="12511125" y="1417613"/>
                <a:ext cx="1440513" cy="1497588"/>
                <a:chOff x="13590646" y="1393203"/>
                <a:chExt cx="1440513" cy="1497588"/>
              </a:xfrm>
            </p:grpSpPr>
            <p:grpSp>
              <p:nvGrpSpPr>
                <p:cNvPr id="246" name="Google Shape;246;g93bc02c2f2_0_39"/>
                <p:cNvGrpSpPr/>
                <p:nvPr/>
              </p:nvGrpSpPr>
              <p:grpSpPr>
                <a:xfrm>
                  <a:off x="13590646" y="1393203"/>
                  <a:ext cx="480904" cy="1497588"/>
                  <a:chOff x="12958415" y="1469044"/>
                  <a:chExt cx="480904" cy="1497588"/>
                </a:xfrm>
              </p:grpSpPr>
              <p:sp>
                <p:nvSpPr>
                  <p:cNvPr id="247" name="Google Shape;247;g93bc02c2f2_0_39"/>
                  <p:cNvSpPr/>
                  <p:nvPr/>
                </p:nvSpPr>
                <p:spPr>
                  <a:xfrm>
                    <a:off x="13279419" y="1469044"/>
                    <a:ext cx="159900" cy="1302300"/>
                  </a:xfrm>
                  <a:prstGeom prst="rect">
                    <a:avLst/>
                  </a:prstGeom>
                  <a:solidFill>
                    <a:srgbClr val="FFF2CC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" name="Google Shape;248;g93bc02c2f2_0_39"/>
                  <p:cNvSpPr/>
                  <p:nvPr/>
                </p:nvSpPr>
                <p:spPr>
                  <a:xfrm>
                    <a:off x="13118917" y="1562079"/>
                    <a:ext cx="159900" cy="1302300"/>
                  </a:xfrm>
                  <a:prstGeom prst="rect">
                    <a:avLst/>
                  </a:prstGeom>
                  <a:solidFill>
                    <a:srgbClr val="FFF2CC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g93bc02c2f2_0_39"/>
                  <p:cNvSpPr/>
                  <p:nvPr/>
                </p:nvSpPr>
                <p:spPr>
                  <a:xfrm>
                    <a:off x="12958415" y="1664332"/>
                    <a:ext cx="159900" cy="1302300"/>
                  </a:xfrm>
                  <a:prstGeom prst="rect">
                    <a:avLst/>
                  </a:prstGeom>
                  <a:solidFill>
                    <a:srgbClr val="FFF2CC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50" name="Google Shape;250;g93bc02c2f2_0_39"/>
                <p:cNvSpPr txBox="1"/>
                <p:nvPr/>
              </p:nvSpPr>
              <p:spPr>
                <a:xfrm>
                  <a:off x="14117959" y="1440666"/>
                  <a:ext cx="913200" cy="584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Feature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vectors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1" name="Google Shape;251;g93bc02c2f2_0_39"/>
              <p:cNvSpPr/>
              <p:nvPr/>
            </p:nvSpPr>
            <p:spPr>
              <a:xfrm>
                <a:off x="11081361" y="2057927"/>
                <a:ext cx="1311300" cy="476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88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g93bc02c2f2_0_39"/>
              <p:cNvSpPr/>
              <p:nvPr/>
            </p:nvSpPr>
            <p:spPr>
              <a:xfrm rot="5400000">
                <a:off x="12353568" y="3191428"/>
                <a:ext cx="705300" cy="476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88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3" name="Google Shape;253;g93bc02c2f2_0_39"/>
              <p:cNvGrpSpPr/>
              <p:nvPr/>
            </p:nvGrpSpPr>
            <p:grpSpPr>
              <a:xfrm>
                <a:off x="11982884" y="3884599"/>
                <a:ext cx="1511400" cy="1511400"/>
                <a:chOff x="13811094" y="3866464"/>
                <a:chExt cx="1511400" cy="1511400"/>
              </a:xfrm>
            </p:grpSpPr>
            <p:sp>
              <p:nvSpPr>
                <p:cNvPr id="254" name="Google Shape;254;g93bc02c2f2_0_39"/>
                <p:cNvSpPr/>
                <p:nvPr/>
              </p:nvSpPr>
              <p:spPr>
                <a:xfrm>
                  <a:off x="13811094" y="3866464"/>
                  <a:ext cx="1511400" cy="1511400"/>
                </a:xfrm>
                <a:prstGeom prst="ellipse">
                  <a:avLst/>
                </a:prstGeom>
                <a:solidFill>
                  <a:srgbClr val="EDEDED"/>
                </a:solidFill>
                <a:ln w="12700" cap="flat" cmpd="sng">
                  <a:solidFill>
                    <a:srgbClr val="3F3F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g93bc02c2f2_0_39"/>
                <p:cNvSpPr txBox="1"/>
                <p:nvPr/>
              </p:nvSpPr>
              <p:spPr>
                <a:xfrm>
                  <a:off x="14054606" y="4206615"/>
                  <a:ext cx="1125600" cy="83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Machine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learning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algorithm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6" name="Google Shape;256;g93bc02c2f2_0_39"/>
              <p:cNvSpPr/>
              <p:nvPr/>
            </p:nvSpPr>
            <p:spPr>
              <a:xfrm rot="5400000">
                <a:off x="12400739" y="5581237"/>
                <a:ext cx="646500" cy="3633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88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7" name="Google Shape;257;g93bc02c2f2_0_39"/>
              <p:cNvGrpSpPr/>
              <p:nvPr/>
            </p:nvGrpSpPr>
            <p:grpSpPr>
              <a:xfrm>
                <a:off x="8481117" y="5758269"/>
                <a:ext cx="7485478" cy="1995000"/>
                <a:chOff x="8481117" y="5758269"/>
                <a:chExt cx="7485478" cy="1995000"/>
              </a:xfrm>
            </p:grpSpPr>
            <p:grpSp>
              <p:nvGrpSpPr>
                <p:cNvPr id="258" name="Google Shape;258;g93bc02c2f2_0_39"/>
                <p:cNvGrpSpPr/>
                <p:nvPr/>
              </p:nvGrpSpPr>
              <p:grpSpPr>
                <a:xfrm>
                  <a:off x="8481117" y="6046030"/>
                  <a:ext cx="1392763" cy="1510200"/>
                  <a:chOff x="9562083" y="6098546"/>
                  <a:chExt cx="1392763" cy="1510200"/>
                </a:xfrm>
              </p:grpSpPr>
              <p:sp>
                <p:nvSpPr>
                  <p:cNvPr id="259" name="Google Shape;259;g93bc02c2f2_0_39"/>
                  <p:cNvSpPr/>
                  <p:nvPr/>
                </p:nvSpPr>
                <p:spPr>
                  <a:xfrm>
                    <a:off x="9562083" y="6098546"/>
                    <a:ext cx="1392600" cy="1510200"/>
                  </a:xfrm>
                  <a:prstGeom prst="rect">
                    <a:avLst/>
                  </a:prstGeom>
                  <a:solidFill>
                    <a:srgbClr val="FBE4D4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g93bc02c2f2_0_39"/>
                  <p:cNvSpPr txBox="1"/>
                  <p:nvPr/>
                </p:nvSpPr>
                <p:spPr>
                  <a:xfrm>
                    <a:off x="9620746" y="6435974"/>
                    <a:ext cx="1334100" cy="831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New text,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document,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images, etc.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61" name="Google Shape;261;g93bc02c2f2_0_39"/>
                <p:cNvSpPr/>
                <p:nvPr/>
              </p:nvSpPr>
              <p:spPr>
                <a:xfrm>
                  <a:off x="10012594" y="6560647"/>
                  <a:ext cx="759600" cy="4767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A9D1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g93bc02c2f2_0_39"/>
                <p:cNvSpPr/>
                <p:nvPr/>
              </p:nvSpPr>
              <p:spPr>
                <a:xfrm>
                  <a:off x="10892547" y="6144022"/>
                  <a:ext cx="159900" cy="1302300"/>
                </a:xfrm>
                <a:prstGeom prst="rect">
                  <a:avLst/>
                </a:prstGeom>
                <a:solidFill>
                  <a:srgbClr val="FFF2CC"/>
                </a:solidFill>
                <a:ln w="12700" cap="flat" cmpd="sng">
                  <a:solidFill>
                    <a:srgbClr val="3F3F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g93bc02c2f2_0_39"/>
                <p:cNvSpPr txBox="1"/>
                <p:nvPr/>
              </p:nvSpPr>
              <p:spPr>
                <a:xfrm>
                  <a:off x="11114442" y="6077349"/>
                  <a:ext cx="913200" cy="584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Feature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vectors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g93bc02c2f2_0_39"/>
                <p:cNvSpPr/>
                <p:nvPr/>
              </p:nvSpPr>
              <p:spPr>
                <a:xfrm>
                  <a:off x="11218352" y="6560647"/>
                  <a:ext cx="760500" cy="4767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A9D1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65" name="Google Shape;265;g93bc02c2f2_0_39"/>
                <p:cNvGrpSpPr/>
                <p:nvPr/>
              </p:nvGrpSpPr>
              <p:grpSpPr>
                <a:xfrm>
                  <a:off x="12027577" y="6112266"/>
                  <a:ext cx="1392600" cy="1392600"/>
                  <a:chOff x="13182466" y="6157635"/>
                  <a:chExt cx="1392600" cy="1392600"/>
                </a:xfrm>
              </p:grpSpPr>
              <p:sp>
                <p:nvSpPr>
                  <p:cNvPr id="266" name="Google Shape;266;g93bc02c2f2_0_39"/>
                  <p:cNvSpPr/>
                  <p:nvPr/>
                </p:nvSpPr>
                <p:spPr>
                  <a:xfrm>
                    <a:off x="13182466" y="6157635"/>
                    <a:ext cx="1392600" cy="1392600"/>
                  </a:xfrm>
                  <a:prstGeom prst="diamond">
                    <a:avLst/>
                  </a:prstGeom>
                  <a:solidFill>
                    <a:srgbClr val="F4B081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g93bc02c2f2_0_39"/>
                  <p:cNvSpPr txBox="1"/>
                  <p:nvPr/>
                </p:nvSpPr>
                <p:spPr>
                  <a:xfrm>
                    <a:off x="13334661" y="6584226"/>
                    <a:ext cx="1118400" cy="584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Predictive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model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68" name="Google Shape;268;g93bc02c2f2_0_39"/>
                <p:cNvSpPr/>
                <p:nvPr/>
              </p:nvSpPr>
              <p:spPr>
                <a:xfrm>
                  <a:off x="13514863" y="6560647"/>
                  <a:ext cx="759600" cy="4767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A9D1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69" name="Google Shape;269;g93bc02c2f2_0_39"/>
                <p:cNvGrpSpPr/>
                <p:nvPr/>
              </p:nvGrpSpPr>
              <p:grpSpPr>
                <a:xfrm>
                  <a:off x="14333395" y="5758269"/>
                  <a:ext cx="1633200" cy="1995000"/>
                  <a:chOff x="14333395" y="5758269"/>
                  <a:chExt cx="1633200" cy="1995000"/>
                </a:xfrm>
              </p:grpSpPr>
              <p:sp>
                <p:nvSpPr>
                  <p:cNvPr id="270" name="Google Shape;270;g93bc02c2f2_0_39"/>
                  <p:cNvSpPr/>
                  <p:nvPr/>
                </p:nvSpPr>
                <p:spPr>
                  <a:xfrm>
                    <a:off x="14333395" y="5758269"/>
                    <a:ext cx="1633200" cy="1995000"/>
                  </a:xfrm>
                  <a:prstGeom prst="rect">
                    <a:avLst/>
                  </a:prstGeom>
                  <a:solidFill>
                    <a:srgbClr val="9CC2E5"/>
                  </a:solidFill>
                  <a:ln w="12700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g93bc02c2f2_0_39"/>
                  <p:cNvSpPr txBox="1"/>
                  <p:nvPr/>
                </p:nvSpPr>
                <p:spPr>
                  <a:xfrm>
                    <a:off x="14333395" y="6192086"/>
                    <a:ext cx="1633199" cy="11070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Likelihood 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or cluster id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or better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representation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272" name="Google Shape;272;g93bc02c2f2_0_39"/>
            <p:cNvGrpSpPr/>
            <p:nvPr/>
          </p:nvGrpSpPr>
          <p:grpSpPr>
            <a:xfrm>
              <a:off x="8527893" y="1720022"/>
              <a:ext cx="7174678" cy="6138617"/>
              <a:chOff x="8481117" y="1417613"/>
              <a:chExt cx="7174678" cy="6138617"/>
            </a:xfrm>
          </p:grpSpPr>
          <p:grpSp>
            <p:nvGrpSpPr>
              <p:cNvPr id="273" name="Google Shape;273;g93bc02c2f2_0_39"/>
              <p:cNvGrpSpPr/>
              <p:nvPr/>
            </p:nvGrpSpPr>
            <p:grpSpPr>
              <a:xfrm>
                <a:off x="9540630" y="4262469"/>
                <a:ext cx="1499195" cy="860096"/>
                <a:chOff x="10585450" y="4513894"/>
                <a:chExt cx="1499195" cy="860096"/>
              </a:xfrm>
            </p:grpSpPr>
            <p:sp>
              <p:nvSpPr>
                <p:cNvPr id="274" name="Google Shape;274;g93bc02c2f2_0_39"/>
                <p:cNvSpPr/>
                <p:nvPr/>
              </p:nvSpPr>
              <p:spPr>
                <a:xfrm>
                  <a:off x="10585450" y="4791390"/>
                  <a:ext cx="1322400" cy="582600"/>
                </a:xfrm>
                <a:prstGeom prst="rect">
                  <a:avLst/>
                </a:prstGeom>
                <a:solidFill>
                  <a:srgbClr val="DDEAF6"/>
                </a:solidFill>
                <a:ln w="12700" cap="flat" cmpd="sng">
                  <a:solidFill>
                    <a:srgbClr val="7F7F7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g93bc02c2f2_0_39"/>
                <p:cNvSpPr/>
                <p:nvPr/>
              </p:nvSpPr>
              <p:spPr>
                <a:xfrm>
                  <a:off x="10675160" y="4665482"/>
                  <a:ext cx="1322400" cy="582600"/>
                </a:xfrm>
                <a:prstGeom prst="rect">
                  <a:avLst/>
                </a:prstGeom>
                <a:solidFill>
                  <a:srgbClr val="DDEAF6"/>
                </a:solidFill>
                <a:ln w="12700" cap="flat" cmpd="sng">
                  <a:solidFill>
                    <a:srgbClr val="7F7F7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76" name="Google Shape;276;g93bc02c2f2_0_39"/>
                <p:cNvGrpSpPr/>
                <p:nvPr/>
              </p:nvGrpSpPr>
              <p:grpSpPr>
                <a:xfrm>
                  <a:off x="10762240" y="4513894"/>
                  <a:ext cx="1322405" cy="582612"/>
                  <a:chOff x="10623869" y="4452937"/>
                  <a:chExt cx="1600200" cy="705000"/>
                </a:xfrm>
              </p:grpSpPr>
              <p:sp>
                <p:nvSpPr>
                  <p:cNvPr id="277" name="Google Shape;277;g93bc02c2f2_0_39"/>
                  <p:cNvSpPr/>
                  <p:nvPr/>
                </p:nvSpPr>
                <p:spPr>
                  <a:xfrm>
                    <a:off x="10623869" y="4452937"/>
                    <a:ext cx="1600200" cy="705000"/>
                  </a:xfrm>
                  <a:prstGeom prst="rect">
                    <a:avLst/>
                  </a:prstGeom>
                  <a:solidFill>
                    <a:srgbClr val="DDEAF6"/>
                  </a:solidFill>
                  <a:ln w="12700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g93bc02c2f2_0_39"/>
                  <p:cNvSpPr txBox="1"/>
                  <p:nvPr/>
                </p:nvSpPr>
                <p:spPr>
                  <a:xfrm>
                    <a:off x="10926898" y="4619486"/>
                    <a:ext cx="960600" cy="409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Labels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79" name="Google Shape;279;g93bc02c2f2_0_39"/>
              <p:cNvGrpSpPr/>
              <p:nvPr/>
            </p:nvGrpSpPr>
            <p:grpSpPr>
              <a:xfrm>
                <a:off x="9272006" y="1541166"/>
                <a:ext cx="1668453" cy="1704403"/>
                <a:chOff x="10352972" y="1593682"/>
                <a:chExt cx="1668453" cy="1704403"/>
              </a:xfrm>
            </p:grpSpPr>
            <p:sp>
              <p:nvSpPr>
                <p:cNvPr id="280" name="Google Shape;280;g93bc02c2f2_0_39"/>
                <p:cNvSpPr/>
                <p:nvPr/>
              </p:nvSpPr>
              <p:spPr>
                <a:xfrm>
                  <a:off x="10352972" y="1787885"/>
                  <a:ext cx="1392600" cy="1510200"/>
                </a:xfrm>
                <a:prstGeom prst="rect">
                  <a:avLst/>
                </a:prstGeom>
                <a:solidFill>
                  <a:srgbClr val="FBE4D4"/>
                </a:solidFill>
                <a:ln w="12700" cap="flat" cmpd="sng">
                  <a:solidFill>
                    <a:srgbClr val="3F3F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81;g93bc02c2f2_0_39"/>
                <p:cNvSpPr/>
                <p:nvPr/>
              </p:nvSpPr>
              <p:spPr>
                <a:xfrm>
                  <a:off x="10460463" y="1706917"/>
                  <a:ext cx="1392600" cy="1510200"/>
                </a:xfrm>
                <a:prstGeom prst="rect">
                  <a:avLst/>
                </a:prstGeom>
                <a:solidFill>
                  <a:srgbClr val="FBE4D4"/>
                </a:solidFill>
                <a:ln w="12700" cap="flat" cmpd="sng">
                  <a:solidFill>
                    <a:srgbClr val="3F3F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82" name="Google Shape;282;g93bc02c2f2_0_39"/>
                <p:cNvGrpSpPr/>
                <p:nvPr/>
              </p:nvGrpSpPr>
              <p:grpSpPr>
                <a:xfrm>
                  <a:off x="10579025" y="1593682"/>
                  <a:ext cx="1442400" cy="1510200"/>
                  <a:chOff x="11109311" y="1775983"/>
                  <a:chExt cx="1442400" cy="1510200"/>
                </a:xfrm>
              </p:grpSpPr>
              <p:sp>
                <p:nvSpPr>
                  <p:cNvPr id="283" name="Google Shape;283;g93bc02c2f2_0_39"/>
                  <p:cNvSpPr/>
                  <p:nvPr/>
                </p:nvSpPr>
                <p:spPr>
                  <a:xfrm>
                    <a:off x="11109311" y="1775983"/>
                    <a:ext cx="1392600" cy="1510200"/>
                  </a:xfrm>
                  <a:prstGeom prst="rect">
                    <a:avLst/>
                  </a:prstGeom>
                  <a:solidFill>
                    <a:srgbClr val="FBE4D4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4" name="Google Shape;284;g93bc02c2f2_0_39"/>
                  <p:cNvSpPr txBox="1"/>
                  <p:nvPr/>
                </p:nvSpPr>
                <p:spPr>
                  <a:xfrm>
                    <a:off x="11109311" y="2032425"/>
                    <a:ext cx="1442400" cy="831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Training text,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documents,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images, etc.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85" name="Google Shape;285;g93bc02c2f2_0_39"/>
              <p:cNvGrpSpPr/>
              <p:nvPr/>
            </p:nvGrpSpPr>
            <p:grpSpPr>
              <a:xfrm>
                <a:off x="12511125" y="1417613"/>
                <a:ext cx="1440513" cy="1497588"/>
                <a:chOff x="13590646" y="1393203"/>
                <a:chExt cx="1440513" cy="1497588"/>
              </a:xfrm>
            </p:grpSpPr>
            <p:grpSp>
              <p:nvGrpSpPr>
                <p:cNvPr id="286" name="Google Shape;286;g93bc02c2f2_0_39"/>
                <p:cNvGrpSpPr/>
                <p:nvPr/>
              </p:nvGrpSpPr>
              <p:grpSpPr>
                <a:xfrm>
                  <a:off x="13590646" y="1393203"/>
                  <a:ext cx="480904" cy="1497588"/>
                  <a:chOff x="12958415" y="1469044"/>
                  <a:chExt cx="480904" cy="1497588"/>
                </a:xfrm>
              </p:grpSpPr>
              <p:sp>
                <p:nvSpPr>
                  <p:cNvPr id="287" name="Google Shape;287;g93bc02c2f2_0_39"/>
                  <p:cNvSpPr/>
                  <p:nvPr/>
                </p:nvSpPr>
                <p:spPr>
                  <a:xfrm>
                    <a:off x="13279419" y="1469044"/>
                    <a:ext cx="159900" cy="1302300"/>
                  </a:xfrm>
                  <a:prstGeom prst="rect">
                    <a:avLst/>
                  </a:prstGeom>
                  <a:solidFill>
                    <a:srgbClr val="FFF2CC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g93bc02c2f2_0_39"/>
                  <p:cNvSpPr/>
                  <p:nvPr/>
                </p:nvSpPr>
                <p:spPr>
                  <a:xfrm>
                    <a:off x="13118917" y="1562079"/>
                    <a:ext cx="159900" cy="1302300"/>
                  </a:xfrm>
                  <a:prstGeom prst="rect">
                    <a:avLst/>
                  </a:prstGeom>
                  <a:solidFill>
                    <a:srgbClr val="FFF2CC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g93bc02c2f2_0_39"/>
                  <p:cNvSpPr/>
                  <p:nvPr/>
                </p:nvSpPr>
                <p:spPr>
                  <a:xfrm>
                    <a:off x="12958415" y="1664332"/>
                    <a:ext cx="159900" cy="1302300"/>
                  </a:xfrm>
                  <a:prstGeom prst="rect">
                    <a:avLst/>
                  </a:prstGeom>
                  <a:solidFill>
                    <a:srgbClr val="FFF2CC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90" name="Google Shape;290;g93bc02c2f2_0_39"/>
                <p:cNvSpPr txBox="1"/>
                <p:nvPr/>
              </p:nvSpPr>
              <p:spPr>
                <a:xfrm>
                  <a:off x="14117959" y="1440666"/>
                  <a:ext cx="913200" cy="584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Feature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vectors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1" name="Google Shape;291;g93bc02c2f2_0_39"/>
              <p:cNvSpPr/>
              <p:nvPr/>
            </p:nvSpPr>
            <p:spPr>
              <a:xfrm>
                <a:off x="11081361" y="2057927"/>
                <a:ext cx="1311300" cy="476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88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g93bc02c2f2_0_39"/>
              <p:cNvSpPr/>
              <p:nvPr/>
            </p:nvSpPr>
            <p:spPr>
              <a:xfrm rot="5400000">
                <a:off x="12353568" y="3191428"/>
                <a:ext cx="705300" cy="476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88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3" name="Google Shape;293;g93bc02c2f2_0_39"/>
              <p:cNvGrpSpPr/>
              <p:nvPr/>
            </p:nvGrpSpPr>
            <p:grpSpPr>
              <a:xfrm>
                <a:off x="11982884" y="3884599"/>
                <a:ext cx="1511400" cy="1511400"/>
                <a:chOff x="13811094" y="3866464"/>
                <a:chExt cx="1511400" cy="1511400"/>
              </a:xfrm>
            </p:grpSpPr>
            <p:sp>
              <p:nvSpPr>
                <p:cNvPr id="294" name="Google Shape;294;g93bc02c2f2_0_39"/>
                <p:cNvSpPr/>
                <p:nvPr/>
              </p:nvSpPr>
              <p:spPr>
                <a:xfrm>
                  <a:off x="13811094" y="3866464"/>
                  <a:ext cx="1511400" cy="1511400"/>
                </a:xfrm>
                <a:prstGeom prst="ellipse">
                  <a:avLst/>
                </a:prstGeom>
                <a:solidFill>
                  <a:srgbClr val="EDEDED"/>
                </a:solidFill>
                <a:ln w="12700" cap="flat" cmpd="sng">
                  <a:solidFill>
                    <a:srgbClr val="3F3F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" name="Google Shape;295;g93bc02c2f2_0_39"/>
                <p:cNvSpPr txBox="1"/>
                <p:nvPr/>
              </p:nvSpPr>
              <p:spPr>
                <a:xfrm>
                  <a:off x="14054606" y="4206615"/>
                  <a:ext cx="1125600" cy="83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Machine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learning 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algorithm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6" name="Google Shape;296;g93bc02c2f2_0_39"/>
              <p:cNvSpPr/>
              <p:nvPr/>
            </p:nvSpPr>
            <p:spPr>
              <a:xfrm>
                <a:off x="11184416" y="4315628"/>
                <a:ext cx="705300" cy="4767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88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g93bc02c2f2_0_39"/>
              <p:cNvSpPr/>
              <p:nvPr/>
            </p:nvSpPr>
            <p:spPr>
              <a:xfrm rot="5400000">
                <a:off x="12400739" y="5581237"/>
                <a:ext cx="646500" cy="3633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88CC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8" name="Google Shape;298;g93bc02c2f2_0_39"/>
              <p:cNvGrpSpPr/>
              <p:nvPr/>
            </p:nvGrpSpPr>
            <p:grpSpPr>
              <a:xfrm>
                <a:off x="8481117" y="6046030"/>
                <a:ext cx="7174678" cy="1510200"/>
                <a:chOff x="8481117" y="6046030"/>
                <a:chExt cx="7174678" cy="1510200"/>
              </a:xfrm>
            </p:grpSpPr>
            <p:grpSp>
              <p:nvGrpSpPr>
                <p:cNvPr id="299" name="Google Shape;299;g93bc02c2f2_0_39"/>
                <p:cNvGrpSpPr/>
                <p:nvPr/>
              </p:nvGrpSpPr>
              <p:grpSpPr>
                <a:xfrm>
                  <a:off x="8481117" y="6046030"/>
                  <a:ext cx="1392763" cy="1510200"/>
                  <a:chOff x="9562083" y="6098546"/>
                  <a:chExt cx="1392763" cy="1510200"/>
                </a:xfrm>
              </p:grpSpPr>
              <p:sp>
                <p:nvSpPr>
                  <p:cNvPr id="300" name="Google Shape;300;g93bc02c2f2_0_39"/>
                  <p:cNvSpPr/>
                  <p:nvPr/>
                </p:nvSpPr>
                <p:spPr>
                  <a:xfrm>
                    <a:off x="9562083" y="6098546"/>
                    <a:ext cx="1392600" cy="1510200"/>
                  </a:xfrm>
                  <a:prstGeom prst="rect">
                    <a:avLst/>
                  </a:prstGeom>
                  <a:solidFill>
                    <a:srgbClr val="FBE4D4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g93bc02c2f2_0_39"/>
                  <p:cNvSpPr txBox="1"/>
                  <p:nvPr/>
                </p:nvSpPr>
                <p:spPr>
                  <a:xfrm>
                    <a:off x="9620746" y="6435974"/>
                    <a:ext cx="1334100" cy="831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New text,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document,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images, etc.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02" name="Google Shape;302;g93bc02c2f2_0_39"/>
                <p:cNvSpPr/>
                <p:nvPr/>
              </p:nvSpPr>
              <p:spPr>
                <a:xfrm>
                  <a:off x="10012594" y="6560647"/>
                  <a:ext cx="759600" cy="4767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A9D1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g93bc02c2f2_0_39"/>
                <p:cNvSpPr/>
                <p:nvPr/>
              </p:nvSpPr>
              <p:spPr>
                <a:xfrm>
                  <a:off x="10892547" y="6144022"/>
                  <a:ext cx="159900" cy="1302300"/>
                </a:xfrm>
                <a:prstGeom prst="rect">
                  <a:avLst/>
                </a:prstGeom>
                <a:solidFill>
                  <a:srgbClr val="FFF2CC"/>
                </a:solidFill>
                <a:ln w="12700" cap="flat" cmpd="sng">
                  <a:solidFill>
                    <a:srgbClr val="3F3F3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g93bc02c2f2_0_39"/>
                <p:cNvSpPr txBox="1"/>
                <p:nvPr/>
              </p:nvSpPr>
              <p:spPr>
                <a:xfrm>
                  <a:off x="11114442" y="6077349"/>
                  <a:ext cx="913200" cy="584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Feature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0" i="0" u="none" strike="noStrike" cap="none">
                      <a:solidFill>
                        <a:srgbClr val="3F3F3F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vectors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Google Shape;305;g93bc02c2f2_0_39"/>
                <p:cNvSpPr/>
                <p:nvPr/>
              </p:nvSpPr>
              <p:spPr>
                <a:xfrm>
                  <a:off x="11218352" y="6560647"/>
                  <a:ext cx="760500" cy="4767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A9D1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06" name="Google Shape;306;g93bc02c2f2_0_39"/>
                <p:cNvGrpSpPr/>
                <p:nvPr/>
              </p:nvGrpSpPr>
              <p:grpSpPr>
                <a:xfrm>
                  <a:off x="12027577" y="6112266"/>
                  <a:ext cx="1392600" cy="1392600"/>
                  <a:chOff x="13182466" y="6157635"/>
                  <a:chExt cx="1392600" cy="1392600"/>
                </a:xfrm>
              </p:grpSpPr>
              <p:sp>
                <p:nvSpPr>
                  <p:cNvPr id="307" name="Google Shape;307;g93bc02c2f2_0_39"/>
                  <p:cNvSpPr/>
                  <p:nvPr/>
                </p:nvSpPr>
                <p:spPr>
                  <a:xfrm>
                    <a:off x="13182466" y="6157635"/>
                    <a:ext cx="1392600" cy="1392600"/>
                  </a:xfrm>
                  <a:prstGeom prst="diamond">
                    <a:avLst/>
                  </a:prstGeom>
                  <a:solidFill>
                    <a:srgbClr val="F4B081"/>
                  </a:solidFill>
                  <a:ln w="12700" cap="flat" cmpd="sng">
                    <a:solidFill>
                      <a:srgbClr val="3F3F3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g93bc02c2f2_0_39"/>
                  <p:cNvSpPr txBox="1"/>
                  <p:nvPr/>
                </p:nvSpPr>
                <p:spPr>
                  <a:xfrm>
                    <a:off x="13334661" y="6584226"/>
                    <a:ext cx="1118400" cy="584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Predictive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model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09" name="Google Shape;309;g93bc02c2f2_0_39"/>
                <p:cNvSpPr/>
                <p:nvPr/>
              </p:nvSpPr>
              <p:spPr>
                <a:xfrm>
                  <a:off x="13514863" y="6560647"/>
                  <a:ext cx="759600" cy="476700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A9D18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10" name="Google Shape;310;g93bc02c2f2_0_39"/>
                <p:cNvGrpSpPr/>
                <p:nvPr/>
              </p:nvGrpSpPr>
              <p:grpSpPr>
                <a:xfrm>
                  <a:off x="14333395" y="6504906"/>
                  <a:ext cx="1322400" cy="596013"/>
                  <a:chOff x="14333395" y="6504906"/>
                  <a:chExt cx="1322400" cy="596013"/>
                </a:xfrm>
              </p:grpSpPr>
              <p:sp>
                <p:nvSpPr>
                  <p:cNvPr id="311" name="Google Shape;311;g93bc02c2f2_0_39"/>
                  <p:cNvSpPr/>
                  <p:nvPr/>
                </p:nvSpPr>
                <p:spPr>
                  <a:xfrm>
                    <a:off x="14333395" y="6504906"/>
                    <a:ext cx="1322400" cy="582600"/>
                  </a:xfrm>
                  <a:prstGeom prst="rect">
                    <a:avLst/>
                  </a:prstGeom>
                  <a:solidFill>
                    <a:srgbClr val="9CC2E5"/>
                  </a:solidFill>
                  <a:ln w="12700" cap="flat" cmpd="sng">
                    <a:solidFill>
                      <a:srgbClr val="7F7F7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2" name="Google Shape;312;g93bc02c2f2_0_39"/>
                  <p:cNvSpPr txBox="1"/>
                  <p:nvPr/>
                </p:nvSpPr>
                <p:spPr>
                  <a:xfrm>
                    <a:off x="14466284" y="6516219"/>
                    <a:ext cx="1056600" cy="584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Expected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0" i="0" u="none" strike="noStrike" cap="none">
                        <a:solidFill>
                          <a:srgbClr val="3F3F3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label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313" name="Google Shape;313;g93bc02c2f2_0_39"/>
          <p:cNvSpPr/>
          <p:nvPr/>
        </p:nvSpPr>
        <p:spPr>
          <a:xfrm>
            <a:off x="3802444" y="1339328"/>
            <a:ext cx="8651100" cy="665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The only difference is the labels in the training data.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4" name="Google Shape;314;g93bc02c2f2_0_39"/>
          <p:cNvCxnSpPr/>
          <p:nvPr/>
        </p:nvCxnSpPr>
        <p:spPr>
          <a:xfrm>
            <a:off x="8192326" y="2426604"/>
            <a:ext cx="7500" cy="6509700"/>
          </a:xfrm>
          <a:prstGeom prst="straightConnector1">
            <a:avLst/>
          </a:prstGeom>
          <a:noFill/>
          <a:ln w="28575" cap="flat" cmpd="sng">
            <a:solidFill>
              <a:srgbClr val="ED7D3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315" name="Google Shape;315;g93bc02c2f2_0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2556" y="760650"/>
            <a:ext cx="11982202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6269305be_0_262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Unsupervised Learning: Example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1" name="Google Shape;321;g96269305be_0_262"/>
          <p:cNvGrpSpPr/>
          <p:nvPr/>
        </p:nvGrpSpPr>
        <p:grpSpPr>
          <a:xfrm>
            <a:off x="1513114" y="2169142"/>
            <a:ext cx="13049432" cy="6458100"/>
            <a:chOff x="1513114" y="1524906"/>
            <a:chExt cx="13049432" cy="6458100"/>
          </a:xfrm>
        </p:grpSpPr>
        <p:grpSp>
          <p:nvGrpSpPr>
            <p:cNvPr id="322" name="Google Shape;322;g96269305be_0_262"/>
            <p:cNvGrpSpPr/>
            <p:nvPr/>
          </p:nvGrpSpPr>
          <p:grpSpPr>
            <a:xfrm>
              <a:off x="1513114" y="1524906"/>
              <a:ext cx="2034900" cy="6458100"/>
              <a:chOff x="2209800" y="1466850"/>
              <a:chExt cx="2034900" cy="6458100"/>
            </a:xfrm>
          </p:grpSpPr>
          <p:sp>
            <p:nvSpPr>
              <p:cNvPr id="323" name="Google Shape;323;g96269305be_0_262"/>
              <p:cNvSpPr/>
              <p:nvPr/>
            </p:nvSpPr>
            <p:spPr>
              <a:xfrm>
                <a:off x="2209800" y="1466850"/>
                <a:ext cx="2034900" cy="6458100"/>
              </a:xfrm>
              <a:prstGeom prst="roundRect">
                <a:avLst>
                  <a:gd name="adj" fmla="val 5433"/>
                </a:avLst>
              </a:prstGeom>
              <a:solidFill>
                <a:srgbClr val="C7D3DD"/>
              </a:solidFill>
              <a:ln w="12700" cap="flat" cmpd="sng">
                <a:solidFill>
                  <a:srgbClr val="9CC2E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24" name="Google Shape;324;g96269305be_0_262"/>
              <p:cNvGrpSpPr/>
              <p:nvPr/>
            </p:nvGrpSpPr>
            <p:grpSpPr>
              <a:xfrm>
                <a:off x="2545810" y="1844004"/>
                <a:ext cx="1230992" cy="5624200"/>
                <a:chOff x="2418810" y="1844004"/>
                <a:chExt cx="1230992" cy="5624200"/>
              </a:xfrm>
            </p:grpSpPr>
            <p:pic>
              <p:nvPicPr>
                <p:cNvPr id="325" name="Google Shape;325;g96269305be_0_262" descr="A close up of a bird&#10;&#10;Description automatically generated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 flipH="1">
                  <a:off x="2836722" y="1844004"/>
                  <a:ext cx="813080" cy="80044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6" name="Google Shape;326;g96269305be_0_262" descr="A picture containing animal&#10;&#10;Description automatically generated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2623009" y="4473890"/>
                  <a:ext cx="985806" cy="714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7" name="Google Shape;327;g96269305be_0_262" descr="A close up of a logo&#10;&#10;Description automatically generated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 flipH="1">
                  <a:off x="2877709" y="6573886"/>
                  <a:ext cx="642176" cy="8943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8" name="Google Shape;328;g96269305be_0_262" descr="A close up of an animal&#10;&#10;Description automatically generated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2418810" y="5590026"/>
                  <a:ext cx="1170742" cy="58224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29" name="Google Shape;329;g96269305be_0_262"/>
            <p:cNvGrpSpPr/>
            <p:nvPr/>
          </p:nvGrpSpPr>
          <p:grpSpPr>
            <a:xfrm>
              <a:off x="3981249" y="4199217"/>
              <a:ext cx="6690174" cy="1380000"/>
              <a:chOff x="4677935" y="4141161"/>
              <a:chExt cx="6690174" cy="1380000"/>
            </a:xfrm>
          </p:grpSpPr>
          <p:sp>
            <p:nvSpPr>
              <p:cNvPr id="330" name="Google Shape;330;g96269305be_0_262"/>
              <p:cNvSpPr/>
              <p:nvPr/>
            </p:nvSpPr>
            <p:spPr>
              <a:xfrm>
                <a:off x="4677935" y="4454209"/>
                <a:ext cx="1581300" cy="714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g96269305be_0_262"/>
              <p:cNvSpPr/>
              <p:nvPr/>
            </p:nvSpPr>
            <p:spPr>
              <a:xfrm>
                <a:off x="6819900" y="4141161"/>
                <a:ext cx="2457300" cy="1380000"/>
              </a:xfrm>
              <a:prstGeom prst="ellipse">
                <a:avLst/>
              </a:prstGeom>
              <a:solidFill>
                <a:srgbClr val="B3C6E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g96269305be_0_262"/>
              <p:cNvSpPr txBox="1"/>
              <p:nvPr/>
            </p:nvSpPr>
            <p:spPr>
              <a:xfrm>
                <a:off x="7049793" y="4473890"/>
                <a:ext cx="1997700" cy="7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Unsupervised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learning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g96269305be_0_262"/>
              <p:cNvSpPr/>
              <p:nvPr/>
            </p:nvSpPr>
            <p:spPr>
              <a:xfrm>
                <a:off x="9786809" y="4454209"/>
                <a:ext cx="1581300" cy="714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g96269305be_0_262"/>
            <p:cNvGrpSpPr/>
            <p:nvPr/>
          </p:nvGrpSpPr>
          <p:grpSpPr>
            <a:xfrm>
              <a:off x="10379946" y="1894474"/>
              <a:ext cx="4182600" cy="1530000"/>
              <a:chOff x="11743164" y="1632585"/>
              <a:chExt cx="4182600" cy="1530000"/>
            </a:xfrm>
          </p:grpSpPr>
          <p:sp>
            <p:nvSpPr>
              <p:cNvPr id="335" name="Google Shape;335;g96269305be_0_262"/>
              <p:cNvSpPr/>
              <p:nvPr/>
            </p:nvSpPr>
            <p:spPr>
              <a:xfrm>
                <a:off x="11743164" y="1632585"/>
                <a:ext cx="4182600" cy="1530000"/>
              </a:xfrm>
              <a:prstGeom prst="roundRect">
                <a:avLst>
                  <a:gd name="adj" fmla="val 5876"/>
                </a:avLst>
              </a:prstGeom>
              <a:solidFill>
                <a:srgbClr val="BBD6EE"/>
              </a:solidFill>
              <a:ln w="12700" cap="flat" cmpd="sng">
                <a:solidFill>
                  <a:srgbClr val="FFE7A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6" name="Google Shape;336;g96269305be_0_262"/>
              <p:cNvGrpSpPr/>
              <p:nvPr/>
            </p:nvGrpSpPr>
            <p:grpSpPr>
              <a:xfrm>
                <a:off x="12193429" y="1995391"/>
                <a:ext cx="3341591" cy="894318"/>
                <a:chOff x="12193429" y="1995391"/>
                <a:chExt cx="3341591" cy="894318"/>
              </a:xfrm>
            </p:grpSpPr>
            <p:pic>
              <p:nvPicPr>
                <p:cNvPr id="337" name="Google Shape;337;g96269305be_0_262" descr="A close up of a bird&#10;&#10;Description automatically generated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 flipH="1">
                  <a:off x="12193429" y="1999368"/>
                  <a:ext cx="813080" cy="80044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8" name="Google Shape;338;g96269305be_0_262" descr="A picture containing animal&#10;&#10;Description automatically generated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 flipH="1">
                  <a:off x="13456774" y="2040341"/>
                  <a:ext cx="985806" cy="714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9" name="Google Shape;339;g96269305be_0_262" descr="A close up of a logo&#10;&#10;Description automatically generated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 flipH="1">
                  <a:off x="14892844" y="1995391"/>
                  <a:ext cx="642176" cy="8943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340" name="Google Shape;340;g96269305be_0_262"/>
            <p:cNvSpPr/>
            <p:nvPr/>
          </p:nvSpPr>
          <p:spPr>
            <a:xfrm>
              <a:off x="11514147" y="4082754"/>
              <a:ext cx="1679100" cy="1530000"/>
            </a:xfrm>
            <a:prstGeom prst="roundRect">
              <a:avLst>
                <a:gd name="adj" fmla="val 5876"/>
              </a:avLst>
            </a:prstGeom>
            <a:solidFill>
              <a:srgbClr val="B7B7B7"/>
            </a:solidFill>
            <a:ln w="12700" cap="flat" cmpd="sng">
              <a:solidFill>
                <a:srgbClr val="B7DAA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g96269305be_0_262"/>
            <p:cNvGrpSpPr/>
            <p:nvPr/>
          </p:nvGrpSpPr>
          <p:grpSpPr>
            <a:xfrm>
              <a:off x="11514147" y="6271035"/>
              <a:ext cx="1679100" cy="1530000"/>
              <a:chOff x="12617233" y="5996945"/>
              <a:chExt cx="1679100" cy="1530000"/>
            </a:xfrm>
          </p:grpSpPr>
          <p:sp>
            <p:nvSpPr>
              <p:cNvPr id="342" name="Google Shape;342;g96269305be_0_262"/>
              <p:cNvSpPr/>
              <p:nvPr/>
            </p:nvSpPr>
            <p:spPr>
              <a:xfrm>
                <a:off x="12617233" y="5996945"/>
                <a:ext cx="1679100" cy="1530000"/>
              </a:xfrm>
              <a:prstGeom prst="roundRect">
                <a:avLst>
                  <a:gd name="adj" fmla="val 5876"/>
                </a:avLst>
              </a:prstGeom>
              <a:solidFill>
                <a:srgbClr val="FBE4D4"/>
              </a:solidFill>
              <a:ln w="12700" cap="flat" cmpd="sng">
                <a:solidFill>
                  <a:srgbClr val="F7CAA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43" name="Google Shape;343;g96269305be_0_262" descr="A close up of an animal&#10;&#10;Description automatically generated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2871401" y="6470839"/>
                <a:ext cx="1170742" cy="58224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44" name="Google Shape;344;g96269305be_0_262"/>
          <p:cNvSpPr/>
          <p:nvPr/>
        </p:nvSpPr>
        <p:spPr>
          <a:xfrm>
            <a:off x="3544584" y="1252882"/>
            <a:ext cx="9166833" cy="931984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Similar-looking birds/animals are grouped together depending on their characteristics.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5" name="Google Shape;345;g96269305be_0_26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39096" y="3750671"/>
            <a:ext cx="1054200" cy="105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96269305be_0_26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824915" y="4991665"/>
            <a:ext cx="1054200" cy="10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96269305be_0_2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27408" y="760650"/>
            <a:ext cx="8383859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Algorithms in Unsupervised Learning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urdue Data and A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590</Words>
  <Application>Microsoft Office PowerPoint</Application>
  <PresentationFormat>Custom</PresentationFormat>
  <Paragraphs>201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Open Sans</vt:lpstr>
      <vt:lpstr>Calibri</vt:lpstr>
      <vt:lpstr>Purdue Data and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Abha Rathour</dc:creator>
  <cp:lastModifiedBy>SNEHIL CHHINWAL</cp:lastModifiedBy>
  <cp:revision>1</cp:revision>
  <dcterms:modified xsi:type="dcterms:W3CDTF">2022-03-07T11:43:27Z</dcterms:modified>
</cp:coreProperties>
</file>